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0" r:id="rId3"/>
    <p:sldId id="261" r:id="rId4"/>
    <p:sldId id="262" r:id="rId5"/>
    <p:sldId id="267" r:id="rId6"/>
    <p:sldId id="3410" r:id="rId7"/>
    <p:sldId id="263" r:id="rId8"/>
    <p:sldId id="264" r:id="rId9"/>
    <p:sldId id="265" r:id="rId10"/>
    <p:sldId id="266" r:id="rId11"/>
    <p:sldId id="257" r:id="rId12"/>
    <p:sldId id="269" r:id="rId13"/>
    <p:sldId id="3387" r:id="rId14"/>
    <p:sldId id="3388" r:id="rId15"/>
    <p:sldId id="3389" r:id="rId16"/>
    <p:sldId id="3390" r:id="rId17"/>
    <p:sldId id="3391" r:id="rId18"/>
    <p:sldId id="3407" r:id="rId19"/>
    <p:sldId id="3408" r:id="rId20"/>
    <p:sldId id="258" r:id="rId21"/>
    <p:sldId id="3392" r:id="rId22"/>
    <p:sldId id="3393" r:id="rId23"/>
    <p:sldId id="3394" r:id="rId24"/>
    <p:sldId id="3395" r:id="rId25"/>
    <p:sldId id="3396" r:id="rId26"/>
    <p:sldId id="3405" r:id="rId27"/>
    <p:sldId id="3406" r:id="rId28"/>
    <p:sldId id="259" r:id="rId29"/>
    <p:sldId id="3398" r:id="rId30"/>
    <p:sldId id="3399" r:id="rId31"/>
    <p:sldId id="3400" r:id="rId32"/>
    <p:sldId id="3401" r:id="rId33"/>
    <p:sldId id="3402" r:id="rId34"/>
    <p:sldId id="3403" r:id="rId35"/>
    <p:sldId id="3404" r:id="rId36"/>
    <p:sldId id="3409"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C6C6D6DF-BDE1-412E-8388-B6CA8E2BE1C6}">
          <p14:sldIdLst>
            <p14:sldId id="256"/>
            <p14:sldId id="260"/>
            <p14:sldId id="261"/>
            <p14:sldId id="262"/>
            <p14:sldId id="267"/>
            <p14:sldId id="3410"/>
            <p14:sldId id="263"/>
            <p14:sldId id="264"/>
            <p14:sldId id="265"/>
            <p14:sldId id="266"/>
          </p14:sldIdLst>
        </p14:section>
        <p14:section name="Credential Grabbing" id="{517D008E-A390-45A3-ADF4-72F27CD8E3AF}">
          <p14:sldIdLst>
            <p14:sldId id="257"/>
            <p14:sldId id="269"/>
            <p14:sldId id="3387"/>
            <p14:sldId id="3388"/>
            <p14:sldId id="3389"/>
            <p14:sldId id="3390"/>
            <p14:sldId id="3391"/>
            <p14:sldId id="3407"/>
            <p14:sldId id="3408"/>
          </p14:sldIdLst>
        </p14:section>
        <p14:section name="Enumeration" id="{36C3F956-48AC-4116-AEE4-ACB7976DC71D}">
          <p14:sldIdLst>
            <p14:sldId id="258"/>
            <p14:sldId id="3392"/>
            <p14:sldId id="3393"/>
            <p14:sldId id="3394"/>
            <p14:sldId id="3395"/>
            <p14:sldId id="3396"/>
            <p14:sldId id="3405"/>
            <p14:sldId id="3406"/>
          </p14:sldIdLst>
        </p14:section>
        <p14:section name="Kerberoasting" id="{C52E76D0-BA40-438A-94A7-8319F43AC2EB}">
          <p14:sldIdLst>
            <p14:sldId id="259"/>
            <p14:sldId id="3398"/>
            <p14:sldId id="3399"/>
            <p14:sldId id="3400"/>
            <p14:sldId id="3401"/>
            <p14:sldId id="3402"/>
            <p14:sldId id="3403"/>
            <p14:sldId id="3404"/>
            <p14:sldId id="3409"/>
          </p14:sldIdLst>
        </p14:section>
        <p14:section name="Outro / Misc" id="{1D984DF1-8017-45BA-85D2-DA0965D7A4E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BBF2F6-37A5-4FAD-84C7-8E87D0189EF8}" v="48" dt="2023-08-12T15:53:16.1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32"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Rosenmund" userId="74d9a93043e6dbef" providerId="LiveId" clId="{34BBF2F6-37A5-4FAD-84C7-8E87D0189EF8}"/>
    <pc:docChg chg="undo custSel addSld delSld modSld sldOrd modSection">
      <pc:chgData name="Aaron Rosenmund" userId="74d9a93043e6dbef" providerId="LiveId" clId="{34BBF2F6-37A5-4FAD-84C7-8E87D0189EF8}" dt="2023-08-12T15:53:31.345" v="4597" actId="20577"/>
      <pc:docMkLst>
        <pc:docMk/>
      </pc:docMkLst>
      <pc:sldChg chg="modSp mod ord">
        <pc:chgData name="Aaron Rosenmund" userId="74d9a93043e6dbef" providerId="LiveId" clId="{34BBF2F6-37A5-4FAD-84C7-8E87D0189EF8}" dt="2023-08-09T20:49:52.182" v="1971" actId="20577"/>
        <pc:sldMkLst>
          <pc:docMk/>
          <pc:sldMk cId="3212872857" sldId="257"/>
        </pc:sldMkLst>
        <pc:spChg chg="mod">
          <ac:chgData name="Aaron Rosenmund" userId="74d9a93043e6dbef" providerId="LiveId" clId="{34BBF2F6-37A5-4FAD-84C7-8E87D0189EF8}" dt="2023-08-09T20:49:52.182" v="1971" actId="20577"/>
          <ac:spMkLst>
            <pc:docMk/>
            <pc:sldMk cId="3212872857" sldId="257"/>
            <ac:spMk id="3" creationId="{B573EBAD-79C1-9F52-28B2-F5E6AD983FD1}"/>
          </ac:spMkLst>
        </pc:spChg>
      </pc:sldChg>
      <pc:sldChg chg="modSp add mod">
        <pc:chgData name="Aaron Rosenmund" userId="74d9a93043e6dbef" providerId="LiveId" clId="{34BBF2F6-37A5-4FAD-84C7-8E87D0189EF8}" dt="2023-08-09T20:50:32.666" v="1977" actId="20577"/>
        <pc:sldMkLst>
          <pc:docMk/>
          <pc:sldMk cId="2560565632" sldId="258"/>
        </pc:sldMkLst>
        <pc:spChg chg="mod">
          <ac:chgData name="Aaron Rosenmund" userId="74d9a93043e6dbef" providerId="LiveId" clId="{34BBF2F6-37A5-4FAD-84C7-8E87D0189EF8}" dt="2023-08-09T20:50:32.666" v="1977" actId="20577"/>
          <ac:spMkLst>
            <pc:docMk/>
            <pc:sldMk cId="2560565632" sldId="258"/>
            <ac:spMk id="3" creationId="{84E41ABC-44A8-DD1B-7992-09947F65FE46}"/>
          </ac:spMkLst>
        </pc:spChg>
      </pc:sldChg>
      <pc:sldChg chg="del">
        <pc:chgData name="Aaron Rosenmund" userId="74d9a93043e6dbef" providerId="LiveId" clId="{34BBF2F6-37A5-4FAD-84C7-8E87D0189EF8}" dt="2023-08-09T20:50:06.078" v="1972" actId="2696"/>
        <pc:sldMkLst>
          <pc:docMk/>
          <pc:sldMk cId="3657003265" sldId="258"/>
        </pc:sldMkLst>
      </pc:sldChg>
      <pc:sldChg chg="del">
        <pc:chgData name="Aaron Rosenmund" userId="74d9a93043e6dbef" providerId="LiveId" clId="{34BBF2F6-37A5-4FAD-84C7-8E87D0189EF8}" dt="2023-08-09T20:50:06.078" v="1972" actId="2696"/>
        <pc:sldMkLst>
          <pc:docMk/>
          <pc:sldMk cId="2001835114" sldId="259"/>
        </pc:sldMkLst>
      </pc:sldChg>
      <pc:sldChg chg="modSp add mod">
        <pc:chgData name="Aaron Rosenmund" userId="74d9a93043e6dbef" providerId="LiveId" clId="{34BBF2F6-37A5-4FAD-84C7-8E87D0189EF8}" dt="2023-08-09T20:50:36.377" v="1980" actId="20577"/>
        <pc:sldMkLst>
          <pc:docMk/>
          <pc:sldMk cId="3079073705" sldId="259"/>
        </pc:sldMkLst>
        <pc:spChg chg="mod">
          <ac:chgData name="Aaron Rosenmund" userId="74d9a93043e6dbef" providerId="LiveId" clId="{34BBF2F6-37A5-4FAD-84C7-8E87D0189EF8}" dt="2023-08-09T20:50:36.377" v="1980" actId="20577"/>
          <ac:spMkLst>
            <pc:docMk/>
            <pc:sldMk cId="3079073705" sldId="259"/>
            <ac:spMk id="3" creationId="{D5CAAAE2-7C5D-B8C4-E8D1-EEC8CFC0DD2D}"/>
          </ac:spMkLst>
        </pc:spChg>
      </pc:sldChg>
      <pc:sldChg chg="addSp modSp mod setBg">
        <pc:chgData name="Aaron Rosenmund" userId="74d9a93043e6dbef" providerId="LiveId" clId="{34BBF2F6-37A5-4FAD-84C7-8E87D0189EF8}" dt="2023-08-12T15:30:38.647" v="4340" actId="20577"/>
        <pc:sldMkLst>
          <pc:docMk/>
          <pc:sldMk cId="2802563713" sldId="260"/>
        </pc:sldMkLst>
        <pc:spChg chg="mod">
          <ac:chgData name="Aaron Rosenmund" userId="74d9a93043e6dbef" providerId="LiveId" clId="{34BBF2F6-37A5-4FAD-84C7-8E87D0189EF8}" dt="2023-08-12T01:11:32.002" v="3587" actId="26606"/>
          <ac:spMkLst>
            <pc:docMk/>
            <pc:sldMk cId="2802563713" sldId="260"/>
            <ac:spMk id="2" creationId="{6216E0D1-E502-4D05-119C-BAB832132C51}"/>
          </ac:spMkLst>
        </pc:spChg>
        <pc:spChg chg="mod">
          <ac:chgData name="Aaron Rosenmund" userId="74d9a93043e6dbef" providerId="LiveId" clId="{34BBF2F6-37A5-4FAD-84C7-8E87D0189EF8}" dt="2023-08-12T15:30:38.647" v="4340" actId="20577"/>
          <ac:spMkLst>
            <pc:docMk/>
            <pc:sldMk cId="2802563713" sldId="260"/>
            <ac:spMk id="4" creationId="{C8F4D313-FFC6-F5A4-F6F9-32FA0116DE6E}"/>
          </ac:spMkLst>
        </pc:spChg>
        <pc:spChg chg="add">
          <ac:chgData name="Aaron Rosenmund" userId="74d9a93043e6dbef" providerId="LiveId" clId="{34BBF2F6-37A5-4FAD-84C7-8E87D0189EF8}" dt="2023-08-12T01:11:32.002" v="3587" actId="26606"/>
          <ac:spMkLst>
            <pc:docMk/>
            <pc:sldMk cId="2802563713" sldId="260"/>
            <ac:spMk id="11" creationId="{B95B9BA8-1D69-4796-85F5-B6D0BD52354B}"/>
          </ac:spMkLst>
        </pc:spChg>
        <pc:grpChg chg="add">
          <ac:chgData name="Aaron Rosenmund" userId="74d9a93043e6dbef" providerId="LiveId" clId="{34BBF2F6-37A5-4FAD-84C7-8E87D0189EF8}" dt="2023-08-12T01:11:32.002" v="3587" actId="26606"/>
          <ac:grpSpMkLst>
            <pc:docMk/>
            <pc:sldMk cId="2802563713" sldId="260"/>
            <ac:grpSpMk id="13" creationId="{EE5D87AC-5CCC-4E1F-8B25-D3A6053029C8}"/>
          </ac:grpSpMkLst>
        </pc:grpChg>
        <pc:picChg chg="mod">
          <ac:chgData name="Aaron Rosenmund" userId="74d9a93043e6dbef" providerId="LiveId" clId="{34BBF2F6-37A5-4FAD-84C7-8E87D0189EF8}" dt="2023-08-12T01:11:32.002" v="3587" actId="26606"/>
          <ac:picMkLst>
            <pc:docMk/>
            <pc:sldMk cId="2802563713" sldId="260"/>
            <ac:picMk id="6" creationId="{B67C14C3-974F-EC6A-249C-46E4D3FD9786}"/>
          </ac:picMkLst>
        </pc:picChg>
      </pc:sldChg>
      <pc:sldChg chg="addSp modSp mod setBg">
        <pc:chgData name="Aaron Rosenmund" userId="74d9a93043e6dbef" providerId="LiveId" clId="{34BBF2F6-37A5-4FAD-84C7-8E87D0189EF8}" dt="2023-08-12T09:34:21.417" v="3913" actId="313"/>
        <pc:sldMkLst>
          <pc:docMk/>
          <pc:sldMk cId="1354375491" sldId="261"/>
        </pc:sldMkLst>
        <pc:spChg chg="mod">
          <ac:chgData name="Aaron Rosenmund" userId="74d9a93043e6dbef" providerId="LiveId" clId="{34BBF2F6-37A5-4FAD-84C7-8E87D0189EF8}" dt="2023-08-12T01:11:28.080" v="3586" actId="26606"/>
          <ac:spMkLst>
            <pc:docMk/>
            <pc:sldMk cId="1354375491" sldId="261"/>
            <ac:spMk id="2" creationId="{8F2066EC-B94B-9A3D-6D96-A5741551EF03}"/>
          </ac:spMkLst>
        </pc:spChg>
        <pc:spChg chg="mod">
          <ac:chgData name="Aaron Rosenmund" userId="74d9a93043e6dbef" providerId="LiveId" clId="{34BBF2F6-37A5-4FAD-84C7-8E87D0189EF8}" dt="2023-08-12T09:34:21.417" v="3913" actId="313"/>
          <ac:spMkLst>
            <pc:docMk/>
            <pc:sldMk cId="1354375491" sldId="261"/>
            <ac:spMk id="4" creationId="{A57013BB-3B82-23B5-CF36-0631819AB1C0}"/>
          </ac:spMkLst>
        </pc:spChg>
        <pc:spChg chg="add">
          <ac:chgData name="Aaron Rosenmund" userId="74d9a93043e6dbef" providerId="LiveId" clId="{34BBF2F6-37A5-4FAD-84C7-8E87D0189EF8}" dt="2023-08-12T01:11:28.080" v="3586" actId="26606"/>
          <ac:spMkLst>
            <pc:docMk/>
            <pc:sldMk cId="1354375491" sldId="261"/>
            <ac:spMk id="11" creationId="{B95B9BA8-1D69-4796-85F5-B6D0BD52354B}"/>
          </ac:spMkLst>
        </pc:spChg>
        <pc:grpChg chg="add">
          <ac:chgData name="Aaron Rosenmund" userId="74d9a93043e6dbef" providerId="LiveId" clId="{34BBF2F6-37A5-4FAD-84C7-8E87D0189EF8}" dt="2023-08-12T01:11:28.080" v="3586" actId="26606"/>
          <ac:grpSpMkLst>
            <pc:docMk/>
            <pc:sldMk cId="1354375491" sldId="261"/>
            <ac:grpSpMk id="13" creationId="{EE5D87AC-5CCC-4E1F-8B25-D3A6053029C8}"/>
          </ac:grpSpMkLst>
        </pc:grpChg>
        <pc:picChg chg="mod">
          <ac:chgData name="Aaron Rosenmund" userId="74d9a93043e6dbef" providerId="LiveId" clId="{34BBF2F6-37A5-4FAD-84C7-8E87D0189EF8}" dt="2023-08-12T01:11:28.080" v="3586" actId="26606"/>
          <ac:picMkLst>
            <pc:docMk/>
            <pc:sldMk cId="1354375491" sldId="261"/>
            <ac:picMk id="6" creationId="{C35E9502-E326-7C69-4799-67276B4F1BE8}"/>
          </ac:picMkLst>
        </pc:picChg>
      </pc:sldChg>
      <pc:sldChg chg="addSp delSp modSp mod setBg">
        <pc:chgData name="Aaron Rosenmund" userId="74d9a93043e6dbef" providerId="LiveId" clId="{34BBF2F6-37A5-4FAD-84C7-8E87D0189EF8}" dt="2023-08-09T20:52:19.006" v="1992" actId="1076"/>
        <pc:sldMkLst>
          <pc:docMk/>
          <pc:sldMk cId="2379483067" sldId="262"/>
        </pc:sldMkLst>
        <pc:spChg chg="mod">
          <ac:chgData name="Aaron Rosenmund" userId="74d9a93043e6dbef" providerId="LiveId" clId="{34BBF2F6-37A5-4FAD-84C7-8E87D0189EF8}" dt="2023-08-09T20:51:59.822" v="1986" actId="26606"/>
          <ac:spMkLst>
            <pc:docMk/>
            <pc:sldMk cId="2379483067" sldId="262"/>
            <ac:spMk id="2" creationId="{CABCEFA0-8FDF-7FBB-91BE-4F7FE89DEB4E}"/>
          </ac:spMkLst>
        </pc:spChg>
        <pc:spChg chg="mod">
          <ac:chgData name="Aaron Rosenmund" userId="74d9a93043e6dbef" providerId="LiveId" clId="{34BBF2F6-37A5-4FAD-84C7-8E87D0189EF8}" dt="2023-08-09T20:52:19.006" v="1992" actId="1076"/>
          <ac:spMkLst>
            <pc:docMk/>
            <pc:sldMk cId="2379483067" sldId="262"/>
            <ac:spMk id="4" creationId="{6F460300-BEF0-ED7B-2F0B-453BA6ED9703}"/>
          </ac:spMkLst>
        </pc:spChg>
        <pc:spChg chg="add del">
          <ac:chgData name="Aaron Rosenmund" userId="74d9a93043e6dbef" providerId="LiveId" clId="{34BBF2F6-37A5-4FAD-84C7-8E87D0189EF8}" dt="2023-08-09T20:51:59.822" v="1986" actId="26606"/>
          <ac:spMkLst>
            <pc:docMk/>
            <pc:sldMk cId="2379483067" sldId="262"/>
            <ac:spMk id="11" creationId="{B95B9BA8-1D69-4796-85F5-B6D0BD52354B}"/>
          </ac:spMkLst>
        </pc:spChg>
        <pc:spChg chg="add del">
          <ac:chgData name="Aaron Rosenmund" userId="74d9a93043e6dbef" providerId="LiveId" clId="{34BBF2F6-37A5-4FAD-84C7-8E87D0189EF8}" dt="2023-08-09T20:51:59.822" v="1986" actId="26606"/>
          <ac:spMkLst>
            <pc:docMk/>
            <pc:sldMk cId="2379483067" sldId="262"/>
            <ac:spMk id="13" creationId="{A027D562-8F7E-478A-942E-D959A950C55E}"/>
          </ac:spMkLst>
        </pc:spChg>
        <pc:spChg chg="add del">
          <ac:chgData name="Aaron Rosenmund" userId="74d9a93043e6dbef" providerId="LiveId" clId="{34BBF2F6-37A5-4FAD-84C7-8E87D0189EF8}" dt="2023-08-09T20:51:59.822" v="1986" actId="26606"/>
          <ac:spMkLst>
            <pc:docMk/>
            <pc:sldMk cId="2379483067" sldId="262"/>
            <ac:spMk id="15" creationId="{48A28C56-2619-47F0-B448-9D145309B8BE}"/>
          </ac:spMkLst>
        </pc:spChg>
        <pc:spChg chg="add">
          <ac:chgData name="Aaron Rosenmund" userId="74d9a93043e6dbef" providerId="LiveId" clId="{34BBF2F6-37A5-4FAD-84C7-8E87D0189EF8}" dt="2023-08-09T20:51:59.822" v="1986" actId="26606"/>
          <ac:spMkLst>
            <pc:docMk/>
            <pc:sldMk cId="2379483067" sldId="262"/>
            <ac:spMk id="20" creationId="{B95B9BA8-1D69-4796-85F5-B6D0BD52354B}"/>
          </ac:spMkLst>
        </pc:spChg>
        <pc:grpChg chg="add">
          <ac:chgData name="Aaron Rosenmund" userId="74d9a93043e6dbef" providerId="LiveId" clId="{34BBF2F6-37A5-4FAD-84C7-8E87D0189EF8}" dt="2023-08-09T20:51:59.822" v="1986" actId="26606"/>
          <ac:grpSpMkLst>
            <pc:docMk/>
            <pc:sldMk cId="2379483067" sldId="262"/>
            <ac:grpSpMk id="22" creationId="{EE5D87AC-5CCC-4E1F-8B25-D3A6053029C8}"/>
          </ac:grpSpMkLst>
        </pc:grpChg>
        <pc:picChg chg="mod">
          <ac:chgData name="Aaron Rosenmund" userId="74d9a93043e6dbef" providerId="LiveId" clId="{34BBF2F6-37A5-4FAD-84C7-8E87D0189EF8}" dt="2023-08-09T20:51:59.822" v="1986" actId="26606"/>
          <ac:picMkLst>
            <pc:docMk/>
            <pc:sldMk cId="2379483067" sldId="262"/>
            <ac:picMk id="6" creationId="{55DE8920-7EF2-63BE-8836-E92C804FBDBE}"/>
          </ac:picMkLst>
        </pc:picChg>
      </pc:sldChg>
      <pc:sldChg chg="addSp modSp mod">
        <pc:chgData name="Aaron Rosenmund" userId="74d9a93043e6dbef" providerId="LiveId" clId="{34BBF2F6-37A5-4FAD-84C7-8E87D0189EF8}" dt="2023-08-12T15:53:31.345" v="4597" actId="20577"/>
        <pc:sldMkLst>
          <pc:docMk/>
          <pc:sldMk cId="187425262" sldId="263"/>
        </pc:sldMkLst>
        <pc:spChg chg="mod">
          <ac:chgData name="Aaron Rosenmund" userId="74d9a93043e6dbef" providerId="LiveId" clId="{34BBF2F6-37A5-4FAD-84C7-8E87D0189EF8}" dt="2023-08-12T01:05:51.174" v="3570" actId="1076"/>
          <ac:spMkLst>
            <pc:docMk/>
            <pc:sldMk cId="187425262" sldId="263"/>
            <ac:spMk id="2" creationId="{0AF18F0A-2C99-B19A-B78D-583221CFA35A}"/>
          </ac:spMkLst>
        </pc:spChg>
        <pc:spChg chg="add mod">
          <ac:chgData name="Aaron Rosenmund" userId="74d9a93043e6dbef" providerId="LiveId" clId="{34BBF2F6-37A5-4FAD-84C7-8E87D0189EF8}" dt="2023-08-12T15:31:16.936" v="4377" actId="113"/>
          <ac:spMkLst>
            <pc:docMk/>
            <pc:sldMk cId="187425262" sldId="263"/>
            <ac:spMk id="3" creationId="{E70B2881-54BD-23C5-18C7-D061A6300E2B}"/>
          </ac:spMkLst>
        </pc:spChg>
        <pc:spChg chg="add mod">
          <ac:chgData name="Aaron Rosenmund" userId="74d9a93043e6dbef" providerId="LiveId" clId="{34BBF2F6-37A5-4FAD-84C7-8E87D0189EF8}" dt="2023-08-12T01:05:56.564" v="3571" actId="1076"/>
          <ac:spMkLst>
            <pc:docMk/>
            <pc:sldMk cId="187425262" sldId="263"/>
            <ac:spMk id="6" creationId="{8617E541-F882-6E3D-6069-8F65AC0C65A9}"/>
          </ac:spMkLst>
        </pc:spChg>
        <pc:spChg chg="add mod">
          <ac:chgData name="Aaron Rosenmund" userId="74d9a93043e6dbef" providerId="LiveId" clId="{34BBF2F6-37A5-4FAD-84C7-8E87D0189EF8}" dt="2023-08-12T15:53:31.345" v="4597" actId="20577"/>
          <ac:spMkLst>
            <pc:docMk/>
            <pc:sldMk cId="187425262" sldId="263"/>
            <ac:spMk id="7" creationId="{3C9E9677-D731-ABBF-A345-110A13D61439}"/>
          </ac:spMkLst>
        </pc:spChg>
        <pc:picChg chg="mod">
          <ac:chgData name="Aaron Rosenmund" userId="74d9a93043e6dbef" providerId="LiveId" clId="{34BBF2F6-37A5-4FAD-84C7-8E87D0189EF8}" dt="2023-08-12T01:05:28.492" v="3563" actId="1076"/>
          <ac:picMkLst>
            <pc:docMk/>
            <pc:sldMk cId="187425262" sldId="263"/>
            <ac:picMk id="4" creationId="{027633DD-86A8-B130-5445-A1FD2CFF97F2}"/>
          </ac:picMkLst>
        </pc:picChg>
        <pc:picChg chg="add mod">
          <ac:chgData name="Aaron Rosenmund" userId="74d9a93043e6dbef" providerId="LiveId" clId="{34BBF2F6-37A5-4FAD-84C7-8E87D0189EF8}" dt="2023-08-12T01:05:59.285" v="3585" actId="1035"/>
          <ac:picMkLst>
            <pc:docMk/>
            <pc:sldMk cId="187425262" sldId="263"/>
            <ac:picMk id="5" creationId="{DAA04F8F-DAB5-A70D-BC38-A0F96654D070}"/>
          </ac:picMkLst>
        </pc:picChg>
      </pc:sldChg>
      <pc:sldChg chg="modSp mod">
        <pc:chgData name="Aaron Rosenmund" userId="74d9a93043e6dbef" providerId="LiveId" clId="{34BBF2F6-37A5-4FAD-84C7-8E87D0189EF8}" dt="2023-08-12T01:03:00.978" v="3517" actId="1076"/>
        <pc:sldMkLst>
          <pc:docMk/>
          <pc:sldMk cId="1981240517" sldId="265"/>
        </pc:sldMkLst>
        <pc:picChg chg="mod">
          <ac:chgData name="Aaron Rosenmund" userId="74d9a93043e6dbef" providerId="LiveId" clId="{34BBF2F6-37A5-4FAD-84C7-8E87D0189EF8}" dt="2023-08-12T01:03:00.978" v="3517" actId="1076"/>
          <ac:picMkLst>
            <pc:docMk/>
            <pc:sldMk cId="1981240517" sldId="265"/>
            <ac:picMk id="4" creationId="{4808A171-6634-4D15-8456-C238A449D4D2}"/>
          </ac:picMkLst>
        </pc:picChg>
      </pc:sldChg>
      <pc:sldChg chg="addSp modSp new mod setBg">
        <pc:chgData name="Aaron Rosenmund" userId="74d9a93043e6dbef" providerId="LiveId" clId="{34BBF2F6-37A5-4FAD-84C7-8E87D0189EF8}" dt="2023-08-09T20:46:55.343" v="1477" actId="26606"/>
        <pc:sldMkLst>
          <pc:docMk/>
          <pc:sldMk cId="3829078631" sldId="267"/>
        </pc:sldMkLst>
        <pc:spChg chg="mod">
          <ac:chgData name="Aaron Rosenmund" userId="74d9a93043e6dbef" providerId="LiveId" clId="{34BBF2F6-37A5-4FAD-84C7-8E87D0189EF8}" dt="2023-08-09T20:46:55.343" v="1477" actId="26606"/>
          <ac:spMkLst>
            <pc:docMk/>
            <pc:sldMk cId="3829078631" sldId="267"/>
            <ac:spMk id="2" creationId="{BA0B55DB-7489-EB49-D1CC-2404625CD021}"/>
          </ac:spMkLst>
        </pc:spChg>
        <pc:spChg chg="mod">
          <ac:chgData name="Aaron Rosenmund" userId="74d9a93043e6dbef" providerId="LiveId" clId="{34BBF2F6-37A5-4FAD-84C7-8E87D0189EF8}" dt="2023-08-09T20:46:55.343" v="1477" actId="26606"/>
          <ac:spMkLst>
            <pc:docMk/>
            <pc:sldMk cId="3829078631" sldId="267"/>
            <ac:spMk id="3" creationId="{D6611BC7-260F-B99D-6FED-5E255FA2EBF2}"/>
          </ac:spMkLst>
        </pc:spChg>
        <pc:spChg chg="add">
          <ac:chgData name="Aaron Rosenmund" userId="74d9a93043e6dbef" providerId="LiveId" clId="{34BBF2F6-37A5-4FAD-84C7-8E87D0189EF8}" dt="2023-08-09T20:46:55.343" v="1477" actId="26606"/>
          <ac:spMkLst>
            <pc:docMk/>
            <pc:sldMk cId="3829078631" sldId="267"/>
            <ac:spMk id="8" creationId="{1588D7E5-D16D-46A5-95CF-A4EE943D8C1C}"/>
          </ac:spMkLst>
        </pc:spChg>
        <pc:spChg chg="add">
          <ac:chgData name="Aaron Rosenmund" userId="74d9a93043e6dbef" providerId="LiveId" clId="{34BBF2F6-37A5-4FAD-84C7-8E87D0189EF8}" dt="2023-08-09T20:46:55.343" v="1477" actId="26606"/>
          <ac:spMkLst>
            <pc:docMk/>
            <pc:sldMk cId="3829078631" sldId="267"/>
            <ac:spMk id="10" creationId="{6E8FF1DD-6B6A-4F7A-9F2D-6BC47F56A704}"/>
          </ac:spMkLst>
        </pc:spChg>
        <pc:grpChg chg="add">
          <ac:chgData name="Aaron Rosenmund" userId="74d9a93043e6dbef" providerId="LiveId" clId="{34BBF2F6-37A5-4FAD-84C7-8E87D0189EF8}" dt="2023-08-09T20:46:55.343" v="1477" actId="26606"/>
          <ac:grpSpMkLst>
            <pc:docMk/>
            <pc:sldMk cId="3829078631" sldId="267"/>
            <ac:grpSpMk id="12" creationId="{6D8FBD0B-C1AF-4B85-811D-11036103CE8B}"/>
          </ac:grpSpMkLst>
        </pc:grpChg>
      </pc:sldChg>
      <pc:sldChg chg="addSp modSp new del mod">
        <pc:chgData name="Aaron Rosenmund" userId="74d9a93043e6dbef" providerId="LiveId" clId="{34BBF2F6-37A5-4FAD-84C7-8E87D0189EF8}" dt="2023-08-12T09:34:27.167" v="3914" actId="47"/>
        <pc:sldMkLst>
          <pc:docMk/>
          <pc:sldMk cId="1861118380" sldId="268"/>
        </pc:sldMkLst>
        <pc:spChg chg="add mod">
          <ac:chgData name="Aaron Rosenmund" userId="74d9a93043e6dbef" providerId="LiveId" clId="{34BBF2F6-37A5-4FAD-84C7-8E87D0189EF8}" dt="2023-08-09T20:47:25.125" v="1506" actId="20577"/>
          <ac:spMkLst>
            <pc:docMk/>
            <pc:sldMk cId="1861118380" sldId="268"/>
            <ac:spMk id="2" creationId="{E72461F8-3066-22D0-186D-6A781DA381E8}"/>
          </ac:spMkLst>
        </pc:spChg>
        <pc:spChg chg="add mod">
          <ac:chgData name="Aaron Rosenmund" userId="74d9a93043e6dbef" providerId="LiveId" clId="{34BBF2F6-37A5-4FAD-84C7-8E87D0189EF8}" dt="2023-08-09T20:50:16.647" v="1974" actId="1076"/>
          <ac:spMkLst>
            <pc:docMk/>
            <pc:sldMk cId="1861118380" sldId="268"/>
            <ac:spMk id="3" creationId="{256248F9-9216-F1DD-67A4-C22421BEE583}"/>
          </ac:spMkLst>
        </pc:spChg>
      </pc:sldChg>
      <pc:sldChg chg="modSp add mod">
        <pc:chgData name="Aaron Rosenmund" userId="74d9a93043e6dbef" providerId="LiveId" clId="{34BBF2F6-37A5-4FAD-84C7-8E87D0189EF8}" dt="2023-08-12T02:46:51.311" v="3596" actId="20577"/>
        <pc:sldMkLst>
          <pc:docMk/>
          <pc:sldMk cId="3521203982" sldId="3402"/>
        </pc:sldMkLst>
        <pc:spChg chg="mod">
          <ac:chgData name="Aaron Rosenmund" userId="74d9a93043e6dbef" providerId="LiveId" clId="{34BBF2F6-37A5-4FAD-84C7-8E87D0189EF8}" dt="2023-08-12T02:46:51.311" v="3596" actId="20577"/>
          <ac:spMkLst>
            <pc:docMk/>
            <pc:sldMk cId="3521203982" sldId="3402"/>
            <ac:spMk id="4" creationId="{66530D39-8719-6FFD-BF9C-0A3A7E782CE6}"/>
          </ac:spMkLst>
        </pc:spChg>
      </pc:sldChg>
      <pc:sldChg chg="add del">
        <pc:chgData name="Aaron Rosenmund" userId="74d9a93043e6dbef" providerId="LiveId" clId="{34BBF2F6-37A5-4FAD-84C7-8E87D0189EF8}" dt="2023-08-12T02:46:55.078" v="3598"/>
        <pc:sldMkLst>
          <pc:docMk/>
          <pc:sldMk cId="412339755" sldId="3403"/>
        </pc:sldMkLst>
      </pc:sldChg>
      <pc:sldChg chg="addSp modSp new">
        <pc:chgData name="Aaron Rosenmund" userId="74d9a93043e6dbef" providerId="LiveId" clId="{34BBF2F6-37A5-4FAD-84C7-8E87D0189EF8}" dt="2023-08-12T02:47:14.378" v="3604" actId="14100"/>
        <pc:sldMkLst>
          <pc:docMk/>
          <pc:sldMk cId="3819114298" sldId="3403"/>
        </pc:sldMkLst>
        <pc:picChg chg="add mod">
          <ac:chgData name="Aaron Rosenmund" userId="74d9a93043e6dbef" providerId="LiveId" clId="{34BBF2F6-37A5-4FAD-84C7-8E87D0189EF8}" dt="2023-08-12T02:47:14.378" v="3604" actId="14100"/>
          <ac:picMkLst>
            <pc:docMk/>
            <pc:sldMk cId="3819114298" sldId="3403"/>
            <ac:picMk id="1026" creationId="{F8537C24-EA8B-F00D-E589-67E14E8F6496}"/>
          </ac:picMkLst>
        </pc:picChg>
      </pc:sldChg>
      <pc:sldChg chg="modSp add mod">
        <pc:chgData name="Aaron Rosenmund" userId="74d9a93043e6dbef" providerId="LiveId" clId="{34BBF2F6-37A5-4FAD-84C7-8E87D0189EF8}" dt="2023-08-12T09:35:34.140" v="3916" actId="1076"/>
        <pc:sldMkLst>
          <pc:docMk/>
          <pc:sldMk cId="2673399159" sldId="3404"/>
        </pc:sldMkLst>
        <pc:picChg chg="mod">
          <ac:chgData name="Aaron Rosenmund" userId="74d9a93043e6dbef" providerId="LiveId" clId="{34BBF2F6-37A5-4FAD-84C7-8E87D0189EF8}" dt="2023-08-12T09:35:34.140" v="3916" actId="1076"/>
          <ac:picMkLst>
            <pc:docMk/>
            <pc:sldMk cId="2673399159" sldId="3404"/>
            <ac:picMk id="4" creationId="{4808A171-6634-4D15-8456-C238A449D4D2}"/>
          </ac:picMkLst>
        </pc:picChg>
      </pc:sldChg>
      <pc:sldChg chg="add del">
        <pc:chgData name="Aaron Rosenmund" userId="74d9a93043e6dbef" providerId="LiveId" clId="{34BBF2F6-37A5-4FAD-84C7-8E87D0189EF8}" dt="2023-08-12T02:47:04.930" v="3601"/>
        <pc:sldMkLst>
          <pc:docMk/>
          <pc:sldMk cId="3695674400" sldId="3404"/>
        </pc:sldMkLst>
      </pc:sldChg>
      <pc:sldChg chg="modSp add mod">
        <pc:chgData name="Aaron Rosenmund" userId="74d9a93043e6dbef" providerId="LiveId" clId="{34BBF2F6-37A5-4FAD-84C7-8E87D0189EF8}" dt="2023-08-12T02:53:01.421" v="3627" actId="20577"/>
        <pc:sldMkLst>
          <pc:docMk/>
          <pc:sldMk cId="3238893991" sldId="3405"/>
        </pc:sldMkLst>
        <pc:spChg chg="mod">
          <ac:chgData name="Aaron Rosenmund" userId="74d9a93043e6dbef" providerId="LiveId" clId="{34BBF2F6-37A5-4FAD-84C7-8E87D0189EF8}" dt="2023-08-12T02:53:01.421" v="3627" actId="20577"/>
          <ac:spMkLst>
            <pc:docMk/>
            <pc:sldMk cId="3238893991" sldId="3405"/>
            <ac:spMk id="4" creationId="{66530D39-8719-6FFD-BF9C-0A3A7E782CE6}"/>
          </ac:spMkLst>
        </pc:spChg>
      </pc:sldChg>
      <pc:sldChg chg="add del">
        <pc:chgData name="Aaron Rosenmund" userId="74d9a93043e6dbef" providerId="LiveId" clId="{34BBF2F6-37A5-4FAD-84C7-8E87D0189EF8}" dt="2023-08-12T02:53:11.573" v="3629"/>
        <pc:sldMkLst>
          <pc:docMk/>
          <pc:sldMk cId="2127548497" sldId="3406"/>
        </pc:sldMkLst>
      </pc:sldChg>
      <pc:sldChg chg="modSp add mod">
        <pc:chgData name="Aaron Rosenmund" userId="74d9a93043e6dbef" providerId="LiveId" clId="{34BBF2F6-37A5-4FAD-84C7-8E87D0189EF8}" dt="2023-08-12T09:35:40.870" v="3918" actId="1076"/>
        <pc:sldMkLst>
          <pc:docMk/>
          <pc:sldMk cId="3224337393" sldId="3406"/>
        </pc:sldMkLst>
        <pc:picChg chg="mod">
          <ac:chgData name="Aaron Rosenmund" userId="74d9a93043e6dbef" providerId="LiveId" clId="{34BBF2F6-37A5-4FAD-84C7-8E87D0189EF8}" dt="2023-08-12T09:35:40.870" v="3918" actId="1076"/>
          <ac:picMkLst>
            <pc:docMk/>
            <pc:sldMk cId="3224337393" sldId="3406"/>
            <ac:picMk id="4" creationId="{4808A171-6634-4D15-8456-C238A449D4D2}"/>
          </ac:picMkLst>
        </pc:picChg>
      </pc:sldChg>
      <pc:sldChg chg="modSp add mod">
        <pc:chgData name="Aaron Rosenmund" userId="74d9a93043e6dbef" providerId="LiveId" clId="{34BBF2F6-37A5-4FAD-84C7-8E87D0189EF8}" dt="2023-08-12T02:54:03.986" v="3654" actId="20577"/>
        <pc:sldMkLst>
          <pc:docMk/>
          <pc:sldMk cId="151471448" sldId="3407"/>
        </pc:sldMkLst>
        <pc:spChg chg="mod">
          <ac:chgData name="Aaron Rosenmund" userId="74d9a93043e6dbef" providerId="LiveId" clId="{34BBF2F6-37A5-4FAD-84C7-8E87D0189EF8}" dt="2023-08-12T02:54:03.986" v="3654" actId="20577"/>
          <ac:spMkLst>
            <pc:docMk/>
            <pc:sldMk cId="151471448" sldId="3407"/>
            <ac:spMk id="4" creationId="{66530D39-8719-6FFD-BF9C-0A3A7E782CE6}"/>
          </ac:spMkLst>
        </pc:spChg>
      </pc:sldChg>
      <pc:sldChg chg="add">
        <pc:chgData name="Aaron Rosenmund" userId="74d9a93043e6dbef" providerId="LiveId" clId="{34BBF2F6-37A5-4FAD-84C7-8E87D0189EF8}" dt="2023-08-12T09:36:04.940" v="3919"/>
        <pc:sldMkLst>
          <pc:docMk/>
          <pc:sldMk cId="1368351067" sldId="3408"/>
        </pc:sldMkLst>
      </pc:sldChg>
      <pc:sldChg chg="addSp delSp modSp add mod">
        <pc:chgData name="Aaron Rosenmund" userId="74d9a93043e6dbef" providerId="LiveId" clId="{34BBF2F6-37A5-4FAD-84C7-8E87D0189EF8}" dt="2023-08-12T15:42:23.422" v="4460" actId="14100"/>
        <pc:sldMkLst>
          <pc:docMk/>
          <pc:sldMk cId="1626437644" sldId="3409"/>
        </pc:sldMkLst>
        <pc:spChg chg="add del mod">
          <ac:chgData name="Aaron Rosenmund" userId="74d9a93043e6dbef" providerId="LiveId" clId="{34BBF2F6-37A5-4FAD-84C7-8E87D0189EF8}" dt="2023-08-12T15:40:34.912" v="4437" actId="478"/>
          <ac:spMkLst>
            <pc:docMk/>
            <pc:sldMk cId="1626437644" sldId="3409"/>
            <ac:spMk id="2" creationId="{AA24A5F0-D763-1D30-0041-C8C237BD0C22}"/>
          </ac:spMkLst>
        </pc:spChg>
        <pc:spChg chg="add del mod">
          <ac:chgData name="Aaron Rosenmund" userId="74d9a93043e6dbef" providerId="LiveId" clId="{34BBF2F6-37A5-4FAD-84C7-8E87D0189EF8}" dt="2023-08-12T15:40:45.613" v="4443" actId="478"/>
          <ac:spMkLst>
            <pc:docMk/>
            <pc:sldMk cId="1626437644" sldId="3409"/>
            <ac:spMk id="3" creationId="{46D820E3-B072-61A8-D47C-C278F52F86A6}"/>
          </ac:spMkLst>
        </pc:spChg>
        <pc:spChg chg="del mod">
          <ac:chgData name="Aaron Rosenmund" userId="74d9a93043e6dbef" providerId="LiveId" clId="{34BBF2F6-37A5-4FAD-84C7-8E87D0189EF8}" dt="2023-08-12T15:36:00.168" v="4380" actId="478"/>
          <ac:spMkLst>
            <pc:docMk/>
            <pc:sldMk cId="1626437644" sldId="3409"/>
            <ac:spMk id="4" creationId="{66530D39-8719-6FFD-BF9C-0A3A7E782CE6}"/>
          </ac:spMkLst>
        </pc:spChg>
        <pc:spChg chg="del">
          <ac:chgData name="Aaron Rosenmund" userId="74d9a93043e6dbef" providerId="LiveId" clId="{34BBF2F6-37A5-4FAD-84C7-8E87D0189EF8}" dt="2023-08-12T15:36:37.451" v="4435" actId="478"/>
          <ac:spMkLst>
            <pc:docMk/>
            <pc:sldMk cId="1626437644" sldId="3409"/>
            <ac:spMk id="5" creationId="{AD75ED54-411B-3761-C974-2EBC8AA871CE}"/>
          </ac:spMkLst>
        </pc:spChg>
        <pc:spChg chg="add del mod">
          <ac:chgData name="Aaron Rosenmund" userId="74d9a93043e6dbef" providerId="LiveId" clId="{34BBF2F6-37A5-4FAD-84C7-8E87D0189EF8}" dt="2023-08-12T15:40:47.547" v="4444" actId="478"/>
          <ac:spMkLst>
            <pc:docMk/>
            <pc:sldMk cId="1626437644" sldId="3409"/>
            <ac:spMk id="6" creationId="{E160A3FC-BB0A-BB25-48BE-3005B2E3F14B}"/>
          </ac:spMkLst>
        </pc:spChg>
        <pc:picChg chg="add mod">
          <ac:chgData name="Aaron Rosenmund" userId="74d9a93043e6dbef" providerId="LiveId" clId="{34BBF2F6-37A5-4FAD-84C7-8E87D0189EF8}" dt="2023-08-12T15:42:07.743" v="4453" actId="1076"/>
          <ac:picMkLst>
            <pc:docMk/>
            <pc:sldMk cId="1626437644" sldId="3409"/>
            <ac:picMk id="1026" creationId="{5D99E0CC-F7B5-97D6-A871-293609B5C1CE}"/>
          </ac:picMkLst>
        </pc:picChg>
        <pc:picChg chg="add mod">
          <ac:chgData name="Aaron Rosenmund" userId="74d9a93043e6dbef" providerId="LiveId" clId="{34BBF2F6-37A5-4FAD-84C7-8E87D0189EF8}" dt="2023-08-12T15:42:23.422" v="4460" actId="14100"/>
          <ac:picMkLst>
            <pc:docMk/>
            <pc:sldMk cId="1626437644" sldId="3409"/>
            <ac:picMk id="1028" creationId="{ACA9AD9A-31D5-7F33-7C64-11DE213A0712}"/>
          </ac:picMkLst>
        </pc:picChg>
        <pc:picChg chg="add mod">
          <ac:chgData name="Aaron Rosenmund" userId="74d9a93043e6dbef" providerId="LiveId" clId="{34BBF2F6-37A5-4FAD-84C7-8E87D0189EF8}" dt="2023-08-12T15:42:18.456" v="4459" actId="14100"/>
          <ac:picMkLst>
            <pc:docMk/>
            <pc:sldMk cId="1626437644" sldId="3409"/>
            <ac:picMk id="1030" creationId="{A0747DE8-1C05-72D0-CD58-D84ACA36C66F}"/>
          </ac:picMkLst>
        </pc:picChg>
      </pc:sldChg>
      <pc:sldChg chg="modSp add mod">
        <pc:chgData name="Aaron Rosenmund" userId="74d9a93043e6dbef" providerId="LiveId" clId="{34BBF2F6-37A5-4FAD-84C7-8E87D0189EF8}" dt="2023-08-12T15:49:48.207" v="4568" actId="20577"/>
        <pc:sldMkLst>
          <pc:docMk/>
          <pc:sldMk cId="3284035295" sldId="3410"/>
        </pc:sldMkLst>
        <pc:spChg chg="mod">
          <ac:chgData name="Aaron Rosenmund" userId="74d9a93043e6dbef" providerId="LiveId" clId="{34BBF2F6-37A5-4FAD-84C7-8E87D0189EF8}" dt="2023-08-12T15:49:48.207" v="4568" actId="20577"/>
          <ac:spMkLst>
            <pc:docMk/>
            <pc:sldMk cId="3284035295" sldId="3410"/>
            <ac:spMk id="2" creationId="{2AED43B9-7558-7279-33B6-6D0166DF8A48}"/>
          </ac:spMkLst>
        </pc:spChg>
        <pc:spChg chg="mod">
          <ac:chgData name="Aaron Rosenmund" userId="74d9a93043e6dbef" providerId="LiveId" clId="{34BBF2F6-37A5-4FAD-84C7-8E87D0189EF8}" dt="2023-08-12T15:49:20.459" v="4540" actId="20577"/>
          <ac:spMkLst>
            <pc:docMk/>
            <pc:sldMk cId="3284035295" sldId="3410"/>
            <ac:spMk id="3" creationId="{84E41ABC-44A8-DD1B-7992-09947F65FE46}"/>
          </ac:spMkLst>
        </pc:spChg>
      </pc:sldChg>
    </pc:docChg>
  </pc:docChgLst>
</pc:chgInfo>
</file>

<file path=ppt/media/image1.gif>
</file>

<file path=ppt/media/image10.png>
</file>

<file path=ppt/media/image11.png>
</file>

<file path=ppt/media/image12.png>
</file>

<file path=ppt/media/image13.png>
</file>

<file path=ppt/media/image14.jpeg>
</file>

<file path=ppt/media/image15.jpe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8/12/2023</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1300523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710040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311107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emo (Optional)">
    <p:spTree>
      <p:nvGrpSpPr>
        <p:cNvPr id="1" name=""/>
        <p:cNvGrpSpPr/>
        <p:nvPr/>
      </p:nvGrpSpPr>
      <p:grpSpPr>
        <a:xfrm>
          <a:off x="0" y="0"/>
          <a:ext cx="0" cy="0"/>
          <a:chOff x="0" y="0"/>
          <a:chExt cx="0" cy="0"/>
        </a:xfrm>
      </p:grpSpPr>
      <p:sp>
        <p:nvSpPr>
          <p:cNvPr id="13" name="Rectangle 12"/>
          <p:cNvSpPr/>
          <p:nvPr userDrawn="1"/>
        </p:nvSpPr>
        <p:spPr>
          <a:xfrm>
            <a:off x="0" y="0"/>
            <a:ext cx="4635500" cy="6858000"/>
          </a:xfrm>
          <a:prstGeom prst="rect">
            <a:avLst/>
          </a:prstGeom>
          <a:solidFill>
            <a:schemeClr val="accent2"/>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err="1">
              <a:solidFill>
                <a:schemeClr val="bg1"/>
              </a:solidFill>
              <a:latin typeface="Gotham Medium" panose="02000604030000020004" pitchFamily="50" charset="0"/>
            </a:endParaRP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635500" cy="6858000"/>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635500" cy="6858000"/>
          </a:xfrm>
          <a:prstGeom prst="rect">
            <a:avLst/>
          </a:prstGeom>
        </p:spPr>
      </p:pic>
      <p:sp>
        <p:nvSpPr>
          <p:cNvPr id="10" name="TextBox 9"/>
          <p:cNvSpPr txBox="1"/>
          <p:nvPr userDrawn="1"/>
        </p:nvSpPr>
        <p:spPr>
          <a:xfrm>
            <a:off x="0" y="2054618"/>
            <a:ext cx="4629149" cy="477054"/>
          </a:xfrm>
          <a:prstGeom prst="rect">
            <a:avLst/>
          </a:prstGeom>
          <a:noFill/>
        </p:spPr>
        <p:txBody>
          <a:bodyPr wrap="square" rtlCol="0">
            <a:spAutoFit/>
          </a:bodyPr>
          <a:lstStyle/>
          <a:p>
            <a:pPr algn="ctr">
              <a:lnSpc>
                <a:spcPts val="3000"/>
              </a:lnSpc>
            </a:pPr>
            <a:r>
              <a:rPr lang="en-US" sz="3600" b="0" i="0" dirty="0">
                <a:solidFill>
                  <a:schemeClr val="bg1"/>
                </a:solidFill>
                <a:latin typeface="+mj-lt"/>
                <a:ea typeface="Gotham Light" charset="0"/>
                <a:cs typeface="Gotham Light" charset="0"/>
              </a:rPr>
              <a:t>Demo</a:t>
            </a:r>
          </a:p>
        </p:txBody>
      </p:sp>
      <p:sp>
        <p:nvSpPr>
          <p:cNvPr id="8" name="Text Placeholder 16"/>
          <p:cNvSpPr>
            <a:spLocks noGrp="1"/>
          </p:cNvSpPr>
          <p:nvPr>
            <p:ph type="body" sz="quarter" idx="12" hasCustomPrompt="1"/>
          </p:nvPr>
        </p:nvSpPr>
        <p:spPr>
          <a:xfrm>
            <a:off x="5181600" y="328230"/>
            <a:ext cx="6463307" cy="5990425"/>
          </a:xfrm>
        </p:spPr>
        <p:txBody>
          <a:bodyPr anchor="ctr"/>
          <a:lstStyle>
            <a:lvl1pPr algn="l">
              <a:lnSpc>
                <a:spcPct val="100000"/>
              </a:lnSpc>
              <a:defRPr sz="2400" baseline="0">
                <a:solidFill>
                  <a:schemeClr val="accent2"/>
                </a:solidFill>
              </a:defRPr>
            </a:lvl1pPr>
            <a:lvl2pPr algn="l">
              <a:defRPr sz="2400" b="0" i="0">
                <a:solidFill>
                  <a:schemeClr val="accent2"/>
                </a:solidFill>
                <a:latin typeface="Gotham Book" panose="02000604040000020004" pitchFamily="50" charset="0"/>
                <a:ea typeface="Gotham Book" panose="02000604040000020004" pitchFamily="50" charset="0"/>
                <a:cs typeface="Gotham Book" panose="02000604040000020004" pitchFamily="50" charset="0"/>
              </a:defRPr>
            </a:lvl2pPr>
            <a:lvl3pPr algn="l">
              <a:defRPr sz="2400" b="0" i="0">
                <a:solidFill>
                  <a:schemeClr val="accent2"/>
                </a:solidFill>
                <a:latin typeface="Gotham Book" panose="02000604040000020004" pitchFamily="50" charset="0"/>
                <a:ea typeface="Gotham Book" panose="02000604040000020004" pitchFamily="50" charset="0"/>
                <a:cs typeface="Gotham Book" panose="02000604040000020004" pitchFamily="50" charset="0"/>
              </a:defRPr>
            </a:lvl3pPr>
            <a:lvl4pPr algn="l">
              <a:defRPr sz="2400" b="0" i="0">
                <a:solidFill>
                  <a:schemeClr val="accent2"/>
                </a:solidFill>
                <a:latin typeface="Gotham Book" panose="02000604040000020004" pitchFamily="50" charset="0"/>
                <a:ea typeface="Gotham Book" panose="02000604040000020004" pitchFamily="50" charset="0"/>
                <a:cs typeface="Gotham Book" panose="02000604040000020004" pitchFamily="50" charset="0"/>
              </a:defRPr>
            </a:lvl4pPr>
            <a:lvl5pPr algn="l">
              <a:defRPr sz="2400" b="0" i="0">
                <a:solidFill>
                  <a:schemeClr val="accent2"/>
                </a:solidFill>
                <a:latin typeface="Gotham Book" panose="02000604040000020004" pitchFamily="50" charset="0"/>
                <a:ea typeface="Gotham Book" panose="02000604040000020004" pitchFamily="50" charset="0"/>
                <a:cs typeface="Gotham Book" panose="02000604040000020004" pitchFamily="50" charset="0"/>
              </a:defRPr>
            </a:lvl5pPr>
            <a:lvl6pPr>
              <a:defRPr>
                <a:solidFill>
                  <a:schemeClr val="accent2"/>
                </a:solidFill>
              </a:defRPr>
            </a:lvl6pPr>
            <a:lvl7pPr>
              <a:defRPr>
                <a:solidFill>
                  <a:schemeClr val="accent2"/>
                </a:solidFill>
              </a:defRPr>
            </a:lvl7pPr>
            <a:lvl8pPr>
              <a:defRPr>
                <a:solidFill>
                  <a:schemeClr val="accent2"/>
                </a:solidFill>
              </a:defRPr>
            </a:lvl8pPr>
            <a:lvl9pPr marL="2286000" indent="0">
              <a:buNone/>
              <a:defRPr>
                <a:solidFill>
                  <a:schemeClr val="accent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userDrawn="1"/>
        </p:nvSpPr>
        <p:spPr>
          <a:xfrm>
            <a:off x="-1463041" y="0"/>
            <a:ext cx="1463041" cy="738664"/>
          </a:xfrm>
          <a:prstGeom prst="rect">
            <a:avLst/>
          </a:prstGeom>
        </p:spPr>
        <p:txBody>
          <a:bodyPr wrap="square">
            <a:spAutoFit/>
          </a:bodyPr>
          <a:lstStyle/>
          <a:p>
            <a:pPr algn="r"/>
            <a:r>
              <a:rPr lang="en-US" sz="1400" b="0" dirty="0">
                <a:latin typeface="Gotham Medium" panose="02000604030000020004" pitchFamily="50" charset="0"/>
              </a:rPr>
              <a:t>This bullet list is </a:t>
            </a:r>
            <a:r>
              <a:rPr lang="en-US" sz="1400" b="1" dirty="0">
                <a:solidFill>
                  <a:schemeClr val="accent1"/>
                </a:solidFill>
                <a:latin typeface="Gotham Medium" panose="02000604030000020004" pitchFamily="50" charset="0"/>
              </a:rPr>
              <a:t>preset</a:t>
            </a:r>
            <a:r>
              <a:rPr lang="en-US" sz="1400" b="0" dirty="0">
                <a:solidFill>
                  <a:schemeClr val="accent1"/>
                </a:solidFill>
                <a:latin typeface="Gotham Medium" panose="02000604030000020004" pitchFamily="50" charset="0"/>
              </a:rPr>
              <a:t> </a:t>
            </a:r>
            <a:r>
              <a:rPr lang="en-US" sz="1400" b="0" dirty="0">
                <a:latin typeface="Gotham Medium" panose="02000604030000020004" pitchFamily="50" charset="0"/>
              </a:rPr>
              <a:t>with </a:t>
            </a:r>
            <a:r>
              <a:rPr lang="en-US" sz="1400" b="1" dirty="0">
                <a:solidFill>
                  <a:schemeClr val="accent1"/>
                </a:solidFill>
                <a:latin typeface="Gotham Medium" panose="02000604030000020004" pitchFamily="50" charset="0"/>
              </a:rPr>
              <a:t>animations</a:t>
            </a:r>
          </a:p>
        </p:txBody>
      </p:sp>
    </p:spTree>
    <p:extLst>
      <p:ext uri="{BB962C8B-B14F-4D97-AF65-F5344CB8AC3E}">
        <p14:creationId xmlns:p14="http://schemas.microsoft.com/office/powerpoint/2010/main" val="1705114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3"/>
                                        </p:tgtEl>
                                        <p:attrNameLst>
                                          <p:attrName>style.visibility</p:attrName>
                                        </p:attrNameLst>
                                      </p:cBhvr>
                                      <p:to>
                                        <p:strVal val="hidden"/>
                                      </p:to>
                                    </p:set>
                                  </p:childTnLst>
                                </p:cTn>
                              </p:par>
                              <p:par>
                                <p:cTn id="7" presetID="1" presetClass="entr" presetSubtype="0" fill="hold" nodeType="withEffect">
                                  <p:stCondLst>
                                    <p:cond delay="50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xit" presetSubtype="0" fill="hold" nodeType="withEffect">
                                  <p:stCondLst>
                                    <p:cond delay="5000"/>
                                  </p:stCondLst>
                                  <p:childTnLst>
                                    <p:set>
                                      <p:cBhvr>
                                        <p:cTn id="10" dur="1" fill="hold">
                                          <p:stCondLst>
                                            <p:cond delay="0"/>
                                          </p:stCondLst>
                                        </p:cTn>
                                        <p:tgtEl>
                                          <p:spTgt spid="2"/>
                                        </p:tgtEl>
                                        <p:attrNameLst>
                                          <p:attrName>style.visibility</p:attrName>
                                        </p:attrNameLst>
                                      </p:cBhvr>
                                      <p:to>
                                        <p:strVal val="hidden"/>
                                      </p:to>
                                    </p:set>
                                  </p:childTnLst>
                                </p:cTn>
                              </p:par>
                            </p:childTnLst>
                          </p:cTn>
                        </p:par>
                        <p:par>
                          <p:cTn id="11" fill="hold">
                            <p:stCondLst>
                              <p:cond delay="5000"/>
                            </p:stCondLst>
                            <p:childTnLst>
                              <p:par>
                                <p:cTn id="12" presetID="1"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0" end="0"/>
                                            </p:txEl>
                                          </p:spTgt>
                                        </p:tgtEl>
                                        <p:attrNameLst>
                                          <p:attrName>ppt_c</p:attrName>
                                        </p:attrNameLst>
                                      </p:cBhvr>
                                      <p:to>
                                        <a:schemeClr val="tx2"/>
                                      </p:to>
                                    </p:animClr>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8">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1" end="1"/>
                                            </p:txEl>
                                          </p:spTgt>
                                        </p:tgtEl>
                                        <p:attrNameLst>
                                          <p:attrName>ppt_c</p:attrName>
                                        </p:attrNameLst>
                                      </p:cBhvr>
                                      <p:to>
                                        <a:schemeClr val="tx2"/>
                                      </p:to>
                                    </p:animClr>
                                  </p:sub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8">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2" end="2"/>
                                            </p:txEl>
                                          </p:spTgt>
                                        </p:tgtEl>
                                        <p:attrNameLst>
                                          <p:attrName>ppt_c</p:attrName>
                                        </p:attrNameLst>
                                      </p:cBhvr>
                                      <p:to>
                                        <a:schemeClr val="tx2"/>
                                      </p:to>
                                    </p:animClr>
                                  </p:sub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8">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3" end="3"/>
                                            </p:txEl>
                                          </p:spTgt>
                                        </p:tgtEl>
                                        <p:attrNameLst>
                                          <p:attrName>ppt_c</p:attrName>
                                        </p:attrNameLst>
                                      </p:cBhvr>
                                      <p:to>
                                        <a:schemeClr val="tx2"/>
                                      </p:to>
                                    </p:animClr>
                                  </p:sub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8">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6">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7">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8">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9">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Lst>
  </p:timing>
  <p:extLst>
    <p:ext uri="{DCECCB84-F9BA-43D5-87BE-67443E8EF086}">
      <p15:sldGuideLst xmlns:p15="http://schemas.microsoft.com/office/powerpoint/2012/main">
        <p15:guide id="1" orient="horz" pos="2160">
          <p15:clr>
            <a:srgbClr val="FBAE40"/>
          </p15:clr>
        </p15:guide>
        <p15:guide id="2" pos="326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983845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197373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658883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62080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825578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242849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35477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8/12/2023</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691854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900">
                <a:solidFill>
                  <a:schemeClr val="tx1"/>
                </a:solidFill>
              </a:defRPr>
            </a:lvl1pPr>
          </a:lstStyle>
          <a:p>
            <a:fld id="{F4D57BDD-E64A-4D27-8978-82FFCA18A12C}" type="datetimeFigureOut">
              <a:rPr lang="en-US" smtClean="0"/>
              <a:pPr/>
              <a:t>8/12/2023</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8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36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776217175"/>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5.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www.pluralsight.com/free" TargetMode="Externa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727D854C-3B42-49DF-2FC4-7097D8CDF0E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b="279"/>
          <a:stretch/>
        </p:blipFill>
        <p:spPr>
          <a:xfrm>
            <a:off x="20" y="10"/>
            <a:ext cx="12191435" cy="6857989"/>
          </a:xfrm>
          <a:prstGeom prst="rect">
            <a:avLst/>
          </a:prstGeom>
        </p:spPr>
      </p:pic>
      <p:sp>
        <p:nvSpPr>
          <p:cNvPr id="11" name="Rectangle 10">
            <a:extLst>
              <a:ext uri="{FF2B5EF4-FFF2-40B4-BE49-F238E27FC236}">
                <a16:creationId xmlns:a16="http://schemas.microsoft.com/office/drawing/2014/main" id="{70B1A9B2-C051-494A-A1E0-2E4EF693C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4525"/>
            <a:ext cx="12192001" cy="4571998"/>
          </a:xfrm>
          <a:prstGeom prst="rect">
            <a:avLst/>
          </a:prstGeom>
          <a:gradFill flip="none" rotWithShape="1">
            <a:gsLst>
              <a:gs pos="41000">
                <a:srgbClr val="000000">
                  <a:alpha val="40000"/>
                </a:srgbClr>
              </a:gs>
              <a:gs pos="75000">
                <a:srgbClr val="000000">
                  <a:alpha val="4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FDCD06-233F-3DCA-D3DE-AE37D7BEB18D}"/>
              </a:ext>
            </a:extLst>
          </p:cNvPr>
          <p:cNvSpPr>
            <a:spLocks noGrp="1"/>
          </p:cNvSpPr>
          <p:nvPr>
            <p:ph type="ctrTitle"/>
          </p:nvPr>
        </p:nvSpPr>
        <p:spPr>
          <a:xfrm>
            <a:off x="762000" y="1524000"/>
            <a:ext cx="5334000" cy="4271962"/>
          </a:xfrm>
        </p:spPr>
        <p:txBody>
          <a:bodyPr>
            <a:normAutofit/>
          </a:bodyPr>
          <a:lstStyle/>
          <a:p>
            <a:pPr algn="l"/>
            <a:r>
              <a:rPr lang="en-US" sz="5600">
                <a:solidFill>
                  <a:srgbClr val="FFFFFF"/>
                </a:solidFill>
              </a:rPr>
              <a:t>Active Directory: The good, The bad, and the lolWUT?</a:t>
            </a:r>
          </a:p>
        </p:txBody>
      </p:sp>
      <p:sp>
        <p:nvSpPr>
          <p:cNvPr id="3" name="Subtitle 2">
            <a:extLst>
              <a:ext uri="{FF2B5EF4-FFF2-40B4-BE49-F238E27FC236}">
                <a16:creationId xmlns:a16="http://schemas.microsoft.com/office/drawing/2014/main" id="{1E364EC6-B8B9-3ED0-3F6A-79A710CA8217}"/>
              </a:ext>
            </a:extLst>
          </p:cNvPr>
          <p:cNvSpPr>
            <a:spLocks noGrp="1"/>
          </p:cNvSpPr>
          <p:nvPr>
            <p:ph type="subTitle" idx="1"/>
          </p:nvPr>
        </p:nvSpPr>
        <p:spPr>
          <a:xfrm>
            <a:off x="6857998" y="4572000"/>
            <a:ext cx="4572001" cy="1223962"/>
          </a:xfrm>
        </p:spPr>
        <p:txBody>
          <a:bodyPr>
            <a:normAutofit/>
          </a:bodyPr>
          <a:lstStyle/>
          <a:p>
            <a:pPr algn="l"/>
            <a:r>
              <a:rPr lang="en-US">
                <a:solidFill>
                  <a:srgbClr val="FFFFFF"/>
                </a:solidFill>
              </a:rPr>
              <a:t>Defcon 31 Workshop</a:t>
            </a:r>
          </a:p>
        </p:txBody>
      </p:sp>
    </p:spTree>
    <p:extLst>
      <p:ext uri="{BB962C8B-B14F-4D97-AF65-F5344CB8AC3E}">
        <p14:creationId xmlns:p14="http://schemas.microsoft.com/office/powerpoint/2010/main" val="3641438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B3909D-3B5B-CF4D-F847-84755BAB7EBA}"/>
              </a:ext>
            </a:extLst>
          </p:cNvPr>
          <p:cNvPicPr>
            <a:picLocks noChangeAspect="1"/>
          </p:cNvPicPr>
          <p:nvPr/>
        </p:nvPicPr>
        <p:blipFill>
          <a:blip r:embed="rId2"/>
          <a:stretch>
            <a:fillRect/>
          </a:stretch>
        </p:blipFill>
        <p:spPr>
          <a:xfrm>
            <a:off x="561202" y="2100077"/>
            <a:ext cx="11069595" cy="2657846"/>
          </a:xfrm>
          <a:prstGeom prst="rect">
            <a:avLst/>
          </a:prstGeom>
        </p:spPr>
      </p:pic>
    </p:spTree>
    <p:extLst>
      <p:ext uri="{BB962C8B-B14F-4D97-AF65-F5344CB8AC3E}">
        <p14:creationId xmlns:p14="http://schemas.microsoft.com/office/powerpoint/2010/main" val="35828368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D2690-A7C5-61E5-1F91-6F893358CC49}"/>
              </a:ext>
            </a:extLst>
          </p:cNvPr>
          <p:cNvSpPr>
            <a:spLocks noGrp="1"/>
          </p:cNvSpPr>
          <p:nvPr>
            <p:ph type="title"/>
          </p:nvPr>
        </p:nvSpPr>
        <p:spPr/>
        <p:txBody>
          <a:bodyPr/>
          <a:lstStyle/>
          <a:p>
            <a:r>
              <a:rPr lang="en-US" dirty="0"/>
              <a:t>Credential Grabbing</a:t>
            </a:r>
          </a:p>
        </p:txBody>
      </p:sp>
      <p:sp>
        <p:nvSpPr>
          <p:cNvPr id="3" name="Content Placeholder 2">
            <a:extLst>
              <a:ext uri="{FF2B5EF4-FFF2-40B4-BE49-F238E27FC236}">
                <a16:creationId xmlns:a16="http://schemas.microsoft.com/office/drawing/2014/main" id="{B573EBAD-79C1-9F52-28B2-F5E6AD983FD1}"/>
              </a:ext>
            </a:extLst>
          </p:cNvPr>
          <p:cNvSpPr>
            <a:spLocks noGrp="1"/>
          </p:cNvSpPr>
          <p:nvPr>
            <p:ph idx="1"/>
          </p:nvPr>
        </p:nvSpPr>
        <p:spPr/>
        <p:txBody>
          <a:bodyPr/>
          <a:lstStyle/>
          <a:p>
            <a:r>
              <a:rPr lang="en-US" dirty="0"/>
              <a:t>Common Threat Actor Techniques</a:t>
            </a:r>
          </a:p>
          <a:p>
            <a:pPr lvl="1"/>
            <a:r>
              <a:rPr lang="en-US" dirty="0" err="1"/>
              <a:t>Mimikatz</a:t>
            </a:r>
            <a:endParaRPr lang="en-US" dirty="0"/>
          </a:p>
          <a:p>
            <a:r>
              <a:rPr lang="en-US" dirty="0"/>
              <a:t>Detections for Common Techniques</a:t>
            </a:r>
          </a:p>
          <a:p>
            <a:pPr lvl="1"/>
            <a:r>
              <a:rPr lang="en-US" dirty="0" err="1"/>
              <a:t>Powershell</a:t>
            </a:r>
            <a:r>
              <a:rPr lang="en-US" dirty="0"/>
              <a:t> &amp; Sysmon</a:t>
            </a:r>
          </a:p>
          <a:p>
            <a:r>
              <a:rPr lang="en-US" dirty="0"/>
              <a:t>Advanced Techniques and Defense Evasion</a:t>
            </a:r>
          </a:p>
          <a:p>
            <a:pPr lvl="1"/>
            <a:r>
              <a:rPr lang="en-US" dirty="0"/>
              <a:t>Custom tooling, Windows Defender Evasion</a:t>
            </a:r>
          </a:p>
        </p:txBody>
      </p:sp>
    </p:spTree>
    <p:extLst>
      <p:ext uri="{BB962C8B-B14F-4D97-AF65-F5344CB8AC3E}">
        <p14:creationId xmlns:p14="http://schemas.microsoft.com/office/powerpoint/2010/main" val="32128728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BC50B6-8839-4766-8FD7-C7EBD59FF1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6530D39-8719-6FFD-BF9C-0A3A7E782CE6}"/>
              </a:ext>
            </a:extLst>
          </p:cNvPr>
          <p:cNvSpPr>
            <a:spLocks noGrp="1"/>
          </p:cNvSpPr>
          <p:nvPr>
            <p:ph type="title"/>
          </p:nvPr>
        </p:nvSpPr>
        <p:spPr>
          <a:xfrm>
            <a:off x="762000" y="1097281"/>
            <a:ext cx="10668000" cy="2854518"/>
          </a:xfrm>
        </p:spPr>
        <p:txBody>
          <a:bodyPr vert="horz" lIns="91440" tIns="45720" rIns="91440" bIns="45720" rtlCol="0" anchor="b" anchorCtr="0">
            <a:normAutofit/>
          </a:bodyPr>
          <a:lstStyle/>
          <a:p>
            <a:pPr algn="ctr"/>
            <a:r>
              <a:rPr lang="en-US" sz="8000" dirty="0"/>
              <a:t>Detection: </a:t>
            </a:r>
            <a:br>
              <a:rPr lang="en-US" sz="8000" dirty="0"/>
            </a:br>
            <a:r>
              <a:rPr lang="en-US" sz="8000" dirty="0"/>
              <a:t>Cred Grabbing</a:t>
            </a:r>
          </a:p>
        </p:txBody>
      </p:sp>
      <p:sp>
        <p:nvSpPr>
          <p:cNvPr id="5" name="Text Placeholder 4">
            <a:extLst>
              <a:ext uri="{FF2B5EF4-FFF2-40B4-BE49-F238E27FC236}">
                <a16:creationId xmlns:a16="http://schemas.microsoft.com/office/drawing/2014/main" id="{AD75ED54-411B-3761-C974-2EBC8AA871CE}"/>
              </a:ext>
            </a:extLst>
          </p:cNvPr>
          <p:cNvSpPr>
            <a:spLocks noGrp="1"/>
          </p:cNvSpPr>
          <p:nvPr>
            <p:ph type="body" idx="1"/>
          </p:nvPr>
        </p:nvSpPr>
        <p:spPr>
          <a:xfrm>
            <a:off x="2324429" y="5033960"/>
            <a:ext cx="7543140" cy="1062040"/>
          </a:xfrm>
        </p:spPr>
        <p:txBody>
          <a:bodyPr vert="horz" lIns="91440" tIns="45720" rIns="91440" bIns="45720" rtlCol="0">
            <a:normAutofit/>
          </a:bodyPr>
          <a:lstStyle/>
          <a:p>
            <a:pPr algn="ctr"/>
            <a:endParaRPr lang="en-US">
              <a:solidFill>
                <a:schemeClr val="tx1"/>
              </a:solidFill>
            </a:endParaRPr>
          </a:p>
        </p:txBody>
      </p:sp>
      <p:sp>
        <p:nvSpPr>
          <p:cNvPr id="12" name="Freeform: Shape 11">
            <a:extLst>
              <a:ext uri="{FF2B5EF4-FFF2-40B4-BE49-F238E27FC236}">
                <a16:creationId xmlns:a16="http://schemas.microsoft.com/office/drawing/2014/main" id="{7115DC02-2F1A-42B8-AED2-831CAF26C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243606"/>
            <a:ext cx="12192000" cy="1005840"/>
          </a:xfrm>
          <a:custGeom>
            <a:avLst/>
            <a:gdLst>
              <a:gd name="connsiteX0" fmla="*/ 12192000 w 12192000"/>
              <a:gd name="connsiteY0" fmla="*/ 0 h 1203824"/>
              <a:gd name="connsiteX1" fmla="*/ 12192000 w 12192000"/>
              <a:gd name="connsiteY1" fmla="*/ 463429 h 1203824"/>
              <a:gd name="connsiteX2" fmla="*/ 12190876 w 12192000"/>
              <a:gd name="connsiteY2" fmla="*/ 463512 h 1203824"/>
              <a:gd name="connsiteX3" fmla="*/ 12077245 w 12192000"/>
              <a:gd name="connsiteY3" fmla="*/ 476327 h 1203824"/>
              <a:gd name="connsiteX4" fmla="*/ 11984517 w 12192000"/>
              <a:gd name="connsiteY4" fmla="*/ 479927 h 1203824"/>
              <a:gd name="connsiteX5" fmla="*/ 11951600 w 12192000"/>
              <a:gd name="connsiteY5" fmla="*/ 478957 h 1203824"/>
              <a:gd name="connsiteX6" fmla="*/ 11690904 w 12192000"/>
              <a:gd name="connsiteY6" fmla="*/ 471970 h 1203824"/>
              <a:gd name="connsiteX7" fmla="*/ 11413965 w 12192000"/>
              <a:gd name="connsiteY7" fmla="*/ 476172 h 1203824"/>
              <a:gd name="connsiteX8" fmla="*/ 11240739 w 12192000"/>
              <a:gd name="connsiteY8" fmla="*/ 523169 h 1203824"/>
              <a:gd name="connsiteX9" fmla="*/ 11175005 w 12192000"/>
              <a:gd name="connsiteY9" fmla="*/ 532169 h 1203824"/>
              <a:gd name="connsiteX10" fmla="*/ 10873726 w 12192000"/>
              <a:gd name="connsiteY10" fmla="*/ 580253 h 1203824"/>
              <a:gd name="connsiteX11" fmla="*/ 10821306 w 12192000"/>
              <a:gd name="connsiteY11" fmla="*/ 593207 h 1203824"/>
              <a:gd name="connsiteX12" fmla="*/ 10530811 w 12192000"/>
              <a:gd name="connsiteY12" fmla="*/ 612184 h 1203824"/>
              <a:gd name="connsiteX13" fmla="*/ 10426049 w 12192000"/>
              <a:gd name="connsiteY13" fmla="*/ 623354 h 1203824"/>
              <a:gd name="connsiteX14" fmla="*/ 10329156 w 12192000"/>
              <a:gd name="connsiteY14" fmla="*/ 630948 h 1203824"/>
              <a:gd name="connsiteX15" fmla="*/ 10194727 w 12192000"/>
              <a:gd name="connsiteY15" fmla="*/ 648617 h 1203824"/>
              <a:gd name="connsiteX16" fmla="*/ 10055906 w 12192000"/>
              <a:gd name="connsiteY16" fmla="*/ 671256 h 1203824"/>
              <a:gd name="connsiteX17" fmla="*/ 9900551 w 12192000"/>
              <a:gd name="connsiteY17" fmla="*/ 692855 h 1203824"/>
              <a:gd name="connsiteX18" fmla="*/ 9838464 w 12192000"/>
              <a:gd name="connsiteY18" fmla="*/ 696804 h 1203824"/>
              <a:gd name="connsiteX19" fmla="*/ 9672957 w 12192000"/>
              <a:gd name="connsiteY19" fmla="*/ 723816 h 1203824"/>
              <a:gd name="connsiteX20" fmla="*/ 9585066 w 12192000"/>
              <a:gd name="connsiteY20" fmla="*/ 730692 h 1203824"/>
              <a:gd name="connsiteX21" fmla="*/ 9441407 w 12192000"/>
              <a:gd name="connsiteY21" fmla="*/ 750055 h 1203824"/>
              <a:gd name="connsiteX22" fmla="*/ 9394459 w 12192000"/>
              <a:gd name="connsiteY22" fmla="*/ 755431 h 1203824"/>
              <a:gd name="connsiteX23" fmla="*/ 9352590 w 12192000"/>
              <a:gd name="connsiteY23" fmla="*/ 760650 h 1203824"/>
              <a:gd name="connsiteX24" fmla="*/ 9211614 w 12192000"/>
              <a:gd name="connsiteY24" fmla="*/ 796248 h 1203824"/>
              <a:gd name="connsiteX25" fmla="*/ 9084667 w 12192000"/>
              <a:gd name="connsiteY25" fmla="*/ 815303 h 1203824"/>
              <a:gd name="connsiteX26" fmla="*/ 8863666 w 12192000"/>
              <a:gd name="connsiteY26" fmla="*/ 859298 h 1203824"/>
              <a:gd name="connsiteX27" fmla="*/ 8813796 w 12192000"/>
              <a:gd name="connsiteY27" fmla="*/ 862070 h 1203824"/>
              <a:gd name="connsiteX28" fmla="*/ 8659351 w 12192000"/>
              <a:gd name="connsiteY28" fmla="*/ 882406 h 1203824"/>
              <a:gd name="connsiteX29" fmla="*/ 8571352 w 12192000"/>
              <a:gd name="connsiteY29" fmla="*/ 893639 h 1203824"/>
              <a:gd name="connsiteX30" fmla="*/ 8464106 w 12192000"/>
              <a:gd name="connsiteY30" fmla="*/ 918004 h 1203824"/>
              <a:gd name="connsiteX31" fmla="*/ 8278324 w 12192000"/>
              <a:gd name="connsiteY31" fmla="*/ 963769 h 1203824"/>
              <a:gd name="connsiteX32" fmla="*/ 8229128 w 12192000"/>
              <a:gd name="connsiteY32" fmla="*/ 973810 h 1203824"/>
              <a:gd name="connsiteX33" fmla="*/ 8139751 w 12192000"/>
              <a:gd name="connsiteY33" fmla="*/ 995815 h 1203824"/>
              <a:gd name="connsiteX34" fmla="*/ 8123571 w 12192000"/>
              <a:gd name="connsiteY34" fmla="*/ 999822 h 1203824"/>
              <a:gd name="connsiteX35" fmla="*/ 7988699 w 12192000"/>
              <a:gd name="connsiteY35" fmla="*/ 1042479 h 1203824"/>
              <a:gd name="connsiteX36" fmla="*/ 7917214 w 12192000"/>
              <a:gd name="connsiteY36" fmla="*/ 1054565 h 1203824"/>
              <a:gd name="connsiteX37" fmla="*/ 7710915 w 12192000"/>
              <a:gd name="connsiteY37" fmla="*/ 1084190 h 1203824"/>
              <a:gd name="connsiteX38" fmla="*/ 7622959 w 12192000"/>
              <a:gd name="connsiteY38" fmla="*/ 1093150 h 1203824"/>
              <a:gd name="connsiteX39" fmla="*/ 7410782 w 12192000"/>
              <a:gd name="connsiteY39" fmla="*/ 1109640 h 1203824"/>
              <a:gd name="connsiteX40" fmla="*/ 7277754 w 12192000"/>
              <a:gd name="connsiteY40" fmla="*/ 1121822 h 1203824"/>
              <a:gd name="connsiteX41" fmla="*/ 7124540 w 12192000"/>
              <a:gd name="connsiteY41" fmla="*/ 1132918 h 1203824"/>
              <a:gd name="connsiteX42" fmla="*/ 6949752 w 12192000"/>
              <a:gd name="connsiteY42" fmla="*/ 1151058 h 1203824"/>
              <a:gd name="connsiteX43" fmla="*/ 6630249 w 12192000"/>
              <a:gd name="connsiteY43" fmla="*/ 1176063 h 1203824"/>
              <a:gd name="connsiteX44" fmla="*/ 6320634 w 12192000"/>
              <a:gd name="connsiteY44" fmla="*/ 1198901 h 1203824"/>
              <a:gd name="connsiteX45" fmla="*/ 6192343 w 12192000"/>
              <a:gd name="connsiteY45" fmla="*/ 1198323 h 1203824"/>
              <a:gd name="connsiteX46" fmla="*/ 5966562 w 12192000"/>
              <a:gd name="connsiteY46" fmla="*/ 1203723 h 1203824"/>
              <a:gd name="connsiteX47" fmla="*/ 5867227 w 12192000"/>
              <a:gd name="connsiteY47" fmla="*/ 1201847 h 1203824"/>
              <a:gd name="connsiteX48" fmla="*/ 5630172 w 12192000"/>
              <a:gd name="connsiteY48" fmla="*/ 1202248 h 1203824"/>
              <a:gd name="connsiteX49" fmla="*/ 5348949 w 12192000"/>
              <a:gd name="connsiteY49" fmla="*/ 1191768 h 1203824"/>
              <a:gd name="connsiteX50" fmla="*/ 5241228 w 12192000"/>
              <a:gd name="connsiteY50" fmla="*/ 1192408 h 1203824"/>
              <a:gd name="connsiteX51" fmla="*/ 4971133 w 12192000"/>
              <a:gd name="connsiteY51" fmla="*/ 1193559 h 1203824"/>
              <a:gd name="connsiteX52" fmla="*/ 4869416 w 12192000"/>
              <a:gd name="connsiteY52" fmla="*/ 1200519 h 1203824"/>
              <a:gd name="connsiteX53" fmla="*/ 4753274 w 12192000"/>
              <a:gd name="connsiteY53" fmla="*/ 1200850 h 1203824"/>
              <a:gd name="connsiteX54" fmla="*/ 4611883 w 12192000"/>
              <a:gd name="connsiteY54" fmla="*/ 1192701 h 1203824"/>
              <a:gd name="connsiteX55" fmla="*/ 4376825 w 12192000"/>
              <a:gd name="connsiteY55" fmla="*/ 1184131 h 1203824"/>
              <a:gd name="connsiteX56" fmla="*/ 4285471 w 12192000"/>
              <a:gd name="connsiteY56" fmla="*/ 1187158 h 1203824"/>
              <a:gd name="connsiteX57" fmla="*/ 3866543 w 12192000"/>
              <a:gd name="connsiteY57" fmla="*/ 1181596 h 1203824"/>
              <a:gd name="connsiteX58" fmla="*/ 3651342 w 12192000"/>
              <a:gd name="connsiteY58" fmla="*/ 1174348 h 1203824"/>
              <a:gd name="connsiteX59" fmla="*/ 3518453 w 12192000"/>
              <a:gd name="connsiteY59" fmla="*/ 1177258 h 1203824"/>
              <a:gd name="connsiteX60" fmla="*/ 3400818 w 12192000"/>
              <a:gd name="connsiteY60" fmla="*/ 1169685 h 1203824"/>
              <a:gd name="connsiteX61" fmla="*/ 3037154 w 12192000"/>
              <a:gd name="connsiteY61" fmla="*/ 1153217 h 1203824"/>
              <a:gd name="connsiteX62" fmla="*/ 2866260 w 12192000"/>
              <a:gd name="connsiteY62" fmla="*/ 1132283 h 1203824"/>
              <a:gd name="connsiteX63" fmla="*/ 2582173 w 12192000"/>
              <a:gd name="connsiteY63" fmla="*/ 1088979 h 1203824"/>
              <a:gd name="connsiteX64" fmla="*/ 2395406 w 12192000"/>
              <a:gd name="connsiteY64" fmla="*/ 1035945 h 1203824"/>
              <a:gd name="connsiteX65" fmla="*/ 2294751 w 12192000"/>
              <a:gd name="connsiteY65" fmla="*/ 1014618 h 1203824"/>
              <a:gd name="connsiteX66" fmla="*/ 2122944 w 12192000"/>
              <a:gd name="connsiteY66" fmla="*/ 984751 h 1203824"/>
              <a:gd name="connsiteX67" fmla="*/ 1905504 w 12192000"/>
              <a:gd name="connsiteY67" fmla="*/ 941380 h 1203824"/>
              <a:gd name="connsiteX68" fmla="*/ 1671045 w 12192000"/>
              <a:gd name="connsiteY68" fmla="*/ 924228 h 1203824"/>
              <a:gd name="connsiteX69" fmla="*/ 1543856 w 12192000"/>
              <a:gd name="connsiteY69" fmla="*/ 898190 h 1203824"/>
              <a:gd name="connsiteX70" fmla="*/ 1419784 w 12192000"/>
              <a:gd name="connsiteY70" fmla="*/ 868500 h 1203824"/>
              <a:gd name="connsiteX71" fmla="*/ 1355116 w 12192000"/>
              <a:gd name="connsiteY71" fmla="*/ 849214 h 1203824"/>
              <a:gd name="connsiteX72" fmla="*/ 1223713 w 12192000"/>
              <a:gd name="connsiteY72" fmla="*/ 821702 h 1203824"/>
              <a:gd name="connsiteX73" fmla="*/ 1094193 w 12192000"/>
              <a:gd name="connsiteY73" fmla="*/ 804872 h 1203824"/>
              <a:gd name="connsiteX74" fmla="*/ 1001115 w 12192000"/>
              <a:gd name="connsiteY74" fmla="*/ 783030 h 1203824"/>
              <a:gd name="connsiteX75" fmla="*/ 879548 w 12192000"/>
              <a:gd name="connsiteY75" fmla="*/ 747884 h 1203824"/>
              <a:gd name="connsiteX76" fmla="*/ 711163 w 12192000"/>
              <a:gd name="connsiteY76" fmla="*/ 719039 h 1203824"/>
              <a:gd name="connsiteX77" fmla="*/ 557941 w 12192000"/>
              <a:gd name="connsiteY77" fmla="*/ 707101 h 1203824"/>
              <a:gd name="connsiteX78" fmla="*/ 480347 w 12192000"/>
              <a:gd name="connsiteY78" fmla="*/ 668702 h 1203824"/>
              <a:gd name="connsiteX79" fmla="*/ 296224 w 12192000"/>
              <a:gd name="connsiteY79" fmla="*/ 603583 h 1203824"/>
              <a:gd name="connsiteX80" fmla="*/ 72689 w 12192000"/>
              <a:gd name="connsiteY80" fmla="*/ 560892 h 1203824"/>
              <a:gd name="connsiteX81" fmla="*/ 0 w 12192000"/>
              <a:gd name="connsiteY81" fmla="*/ 543486 h 1203824"/>
              <a:gd name="connsiteX82" fmla="*/ 0 w 12192000"/>
              <a:gd name="connsiteY82" fmla="*/ 384357 h 1203824"/>
              <a:gd name="connsiteX83" fmla="*/ 51784 w 12192000"/>
              <a:gd name="connsiteY83" fmla="*/ 393937 h 1203824"/>
              <a:gd name="connsiteX84" fmla="*/ 205561 w 12192000"/>
              <a:gd name="connsiteY84" fmla="*/ 414859 h 1203824"/>
              <a:gd name="connsiteX85" fmla="*/ 354391 w 12192000"/>
              <a:gd name="connsiteY85" fmla="*/ 426667 h 1203824"/>
              <a:gd name="connsiteX86" fmla="*/ 448281 w 12192000"/>
              <a:gd name="connsiteY86" fmla="*/ 436308 h 1203824"/>
              <a:gd name="connsiteX87" fmla="*/ 611518 w 12192000"/>
              <a:gd name="connsiteY87" fmla="*/ 434166 h 1203824"/>
              <a:gd name="connsiteX88" fmla="*/ 746076 w 12192000"/>
              <a:gd name="connsiteY88" fmla="*/ 422520 h 1203824"/>
              <a:gd name="connsiteX89" fmla="*/ 902724 w 12192000"/>
              <a:gd name="connsiteY89" fmla="*/ 409989 h 1203824"/>
              <a:gd name="connsiteX90" fmla="*/ 1113854 w 12192000"/>
              <a:gd name="connsiteY90" fmla="*/ 414230 h 1203824"/>
              <a:gd name="connsiteX91" fmla="*/ 1333449 w 12192000"/>
              <a:gd name="connsiteY91" fmla="*/ 459938 h 1203824"/>
              <a:gd name="connsiteX92" fmla="*/ 1408608 w 12192000"/>
              <a:gd name="connsiteY92" fmla="*/ 458278 h 1203824"/>
              <a:gd name="connsiteX93" fmla="*/ 1630191 w 12192000"/>
              <a:gd name="connsiteY93" fmla="*/ 403061 h 1203824"/>
              <a:gd name="connsiteX94" fmla="*/ 1956289 w 12192000"/>
              <a:gd name="connsiteY94" fmla="*/ 332366 h 1203824"/>
              <a:gd name="connsiteX95" fmla="*/ 2042814 w 12192000"/>
              <a:gd name="connsiteY95" fmla="*/ 344002 h 1203824"/>
              <a:gd name="connsiteX96" fmla="*/ 2183420 w 12192000"/>
              <a:gd name="connsiteY96" fmla="*/ 369635 h 1203824"/>
              <a:gd name="connsiteX97" fmla="*/ 2269566 w 12192000"/>
              <a:gd name="connsiteY97" fmla="*/ 439859 h 1203824"/>
              <a:gd name="connsiteX98" fmla="*/ 2331129 w 12192000"/>
              <a:gd name="connsiteY98" fmla="*/ 524163 h 1203824"/>
              <a:gd name="connsiteX99" fmla="*/ 2385112 w 12192000"/>
              <a:gd name="connsiteY99" fmla="*/ 555357 h 1203824"/>
              <a:gd name="connsiteX100" fmla="*/ 2444033 w 12192000"/>
              <a:gd name="connsiteY100" fmla="*/ 572629 h 1203824"/>
              <a:gd name="connsiteX101" fmla="*/ 2525979 w 12192000"/>
              <a:gd name="connsiteY101" fmla="*/ 603233 h 1203824"/>
              <a:gd name="connsiteX102" fmla="*/ 2603911 w 12192000"/>
              <a:gd name="connsiteY102" fmla="*/ 684825 h 1203824"/>
              <a:gd name="connsiteX103" fmla="*/ 2678828 w 12192000"/>
              <a:gd name="connsiteY103" fmla="*/ 706990 h 1203824"/>
              <a:gd name="connsiteX104" fmla="*/ 2738094 w 12192000"/>
              <a:gd name="connsiteY104" fmla="*/ 711376 h 1203824"/>
              <a:gd name="connsiteX105" fmla="*/ 2983806 w 12192000"/>
              <a:gd name="connsiteY105" fmla="*/ 728243 h 1203824"/>
              <a:gd name="connsiteX106" fmla="*/ 3013997 w 12192000"/>
              <a:gd name="connsiteY106" fmla="*/ 725446 h 1203824"/>
              <a:gd name="connsiteX107" fmla="*/ 3364419 w 12192000"/>
              <a:gd name="connsiteY107" fmla="*/ 720577 h 1203824"/>
              <a:gd name="connsiteX108" fmla="*/ 3460521 w 12192000"/>
              <a:gd name="connsiteY108" fmla="*/ 717628 h 1203824"/>
              <a:gd name="connsiteX109" fmla="*/ 3710982 w 12192000"/>
              <a:gd name="connsiteY109" fmla="*/ 714182 h 1203824"/>
              <a:gd name="connsiteX110" fmla="*/ 3850961 w 12192000"/>
              <a:gd name="connsiteY110" fmla="*/ 778802 h 1203824"/>
              <a:gd name="connsiteX111" fmla="*/ 3946286 w 12192000"/>
              <a:gd name="connsiteY111" fmla="*/ 816372 h 1203824"/>
              <a:gd name="connsiteX112" fmla="*/ 4065132 w 12192000"/>
              <a:gd name="connsiteY112" fmla="*/ 832459 h 1203824"/>
              <a:gd name="connsiteX113" fmla="*/ 4132173 w 12192000"/>
              <a:gd name="connsiteY113" fmla="*/ 835167 h 1203824"/>
              <a:gd name="connsiteX114" fmla="*/ 4305858 w 12192000"/>
              <a:gd name="connsiteY114" fmla="*/ 804156 h 1203824"/>
              <a:gd name="connsiteX115" fmla="*/ 4382131 w 12192000"/>
              <a:gd name="connsiteY115" fmla="*/ 769481 h 1203824"/>
              <a:gd name="connsiteX116" fmla="*/ 4453289 w 12192000"/>
              <a:gd name="connsiteY116" fmla="*/ 752531 h 1203824"/>
              <a:gd name="connsiteX117" fmla="*/ 4657971 w 12192000"/>
              <a:gd name="connsiteY117" fmla="*/ 795835 h 1203824"/>
              <a:gd name="connsiteX118" fmla="*/ 4682399 w 12192000"/>
              <a:gd name="connsiteY118" fmla="*/ 813876 h 1203824"/>
              <a:gd name="connsiteX119" fmla="*/ 4771814 w 12192000"/>
              <a:gd name="connsiteY119" fmla="*/ 907046 h 1203824"/>
              <a:gd name="connsiteX120" fmla="*/ 4827520 w 12192000"/>
              <a:gd name="connsiteY120" fmla="*/ 929876 h 1203824"/>
              <a:gd name="connsiteX121" fmla="*/ 4849942 w 12192000"/>
              <a:gd name="connsiteY121" fmla="*/ 933851 h 1203824"/>
              <a:gd name="connsiteX122" fmla="*/ 5009626 w 12192000"/>
              <a:gd name="connsiteY122" fmla="*/ 957896 h 1203824"/>
              <a:gd name="connsiteX123" fmla="*/ 5158711 w 12192000"/>
              <a:gd name="connsiteY123" fmla="*/ 963814 h 1203824"/>
              <a:gd name="connsiteX124" fmla="*/ 5376427 w 12192000"/>
              <a:gd name="connsiteY124" fmla="*/ 963151 h 1203824"/>
              <a:gd name="connsiteX125" fmla="*/ 5475787 w 12192000"/>
              <a:gd name="connsiteY125" fmla="*/ 980508 h 1203824"/>
              <a:gd name="connsiteX126" fmla="*/ 5653401 w 12192000"/>
              <a:gd name="connsiteY126" fmla="*/ 987268 h 1203824"/>
              <a:gd name="connsiteX127" fmla="*/ 5726340 w 12192000"/>
              <a:gd name="connsiteY127" fmla="*/ 985357 h 1203824"/>
              <a:gd name="connsiteX128" fmla="*/ 5790563 w 12192000"/>
              <a:gd name="connsiteY128" fmla="*/ 991300 h 1203824"/>
              <a:gd name="connsiteX129" fmla="*/ 5860260 w 12192000"/>
              <a:gd name="connsiteY129" fmla="*/ 1004958 h 1203824"/>
              <a:gd name="connsiteX130" fmla="*/ 6042101 w 12192000"/>
              <a:gd name="connsiteY130" fmla="*/ 1036226 h 1203824"/>
              <a:gd name="connsiteX131" fmla="*/ 6301998 w 12192000"/>
              <a:gd name="connsiteY131" fmla="*/ 989138 h 1203824"/>
              <a:gd name="connsiteX132" fmla="*/ 6452025 w 12192000"/>
              <a:gd name="connsiteY132" fmla="*/ 968489 h 1203824"/>
              <a:gd name="connsiteX133" fmla="*/ 6589205 w 12192000"/>
              <a:gd name="connsiteY133" fmla="*/ 939474 h 1203824"/>
              <a:gd name="connsiteX134" fmla="*/ 6631069 w 12192000"/>
              <a:gd name="connsiteY134" fmla="*/ 911222 h 1203824"/>
              <a:gd name="connsiteX135" fmla="*/ 6828274 w 12192000"/>
              <a:gd name="connsiteY135" fmla="*/ 942941 h 1203824"/>
              <a:gd name="connsiteX136" fmla="*/ 6900803 w 12192000"/>
              <a:gd name="connsiteY136" fmla="*/ 984140 h 1203824"/>
              <a:gd name="connsiteX137" fmla="*/ 7034668 w 12192000"/>
              <a:gd name="connsiteY137" fmla="*/ 1018665 h 1203824"/>
              <a:gd name="connsiteX138" fmla="*/ 7281067 w 12192000"/>
              <a:gd name="connsiteY138" fmla="*/ 966327 h 1203824"/>
              <a:gd name="connsiteX139" fmla="*/ 7412780 w 12192000"/>
              <a:gd name="connsiteY139" fmla="*/ 909206 h 1203824"/>
              <a:gd name="connsiteX140" fmla="*/ 7500327 w 12192000"/>
              <a:gd name="connsiteY140" fmla="*/ 894826 h 1203824"/>
              <a:gd name="connsiteX141" fmla="*/ 7662324 w 12192000"/>
              <a:gd name="connsiteY141" fmla="*/ 927415 h 1203824"/>
              <a:gd name="connsiteX142" fmla="*/ 7725334 w 12192000"/>
              <a:gd name="connsiteY142" fmla="*/ 924844 h 1203824"/>
              <a:gd name="connsiteX143" fmla="*/ 7833279 w 12192000"/>
              <a:gd name="connsiteY143" fmla="*/ 913031 h 1203824"/>
              <a:gd name="connsiteX144" fmla="*/ 7928605 w 12192000"/>
              <a:gd name="connsiteY144" fmla="*/ 881683 h 1203824"/>
              <a:gd name="connsiteX145" fmla="*/ 8146597 w 12192000"/>
              <a:gd name="connsiteY145" fmla="*/ 762968 h 1203824"/>
              <a:gd name="connsiteX146" fmla="*/ 8183577 w 12192000"/>
              <a:gd name="connsiteY146" fmla="*/ 749005 h 1203824"/>
              <a:gd name="connsiteX147" fmla="*/ 8250224 w 12192000"/>
              <a:gd name="connsiteY147" fmla="*/ 733642 h 1203824"/>
              <a:gd name="connsiteX148" fmla="*/ 8505929 w 12192000"/>
              <a:gd name="connsiteY148" fmla="*/ 626542 h 1203824"/>
              <a:gd name="connsiteX149" fmla="*/ 8564194 w 12192000"/>
              <a:gd name="connsiteY149" fmla="*/ 618796 h 1203824"/>
              <a:gd name="connsiteX150" fmla="*/ 8660705 w 12192000"/>
              <a:gd name="connsiteY150" fmla="*/ 611069 h 1203824"/>
              <a:gd name="connsiteX151" fmla="*/ 8762255 w 12192000"/>
              <a:gd name="connsiteY151" fmla="*/ 585060 h 1203824"/>
              <a:gd name="connsiteX152" fmla="*/ 8836439 w 12192000"/>
              <a:gd name="connsiteY152" fmla="*/ 566358 h 1203824"/>
              <a:gd name="connsiteX153" fmla="*/ 9050728 w 12192000"/>
              <a:gd name="connsiteY153" fmla="*/ 559575 h 1203824"/>
              <a:gd name="connsiteX154" fmla="*/ 9229627 w 12192000"/>
              <a:gd name="connsiteY154" fmla="*/ 557464 h 1203824"/>
              <a:gd name="connsiteX155" fmla="*/ 9253451 w 12192000"/>
              <a:gd name="connsiteY155" fmla="*/ 550855 h 1203824"/>
              <a:gd name="connsiteX156" fmla="*/ 9484214 w 12192000"/>
              <a:gd name="connsiteY156" fmla="*/ 498671 h 1203824"/>
              <a:gd name="connsiteX157" fmla="*/ 9582633 w 12192000"/>
              <a:gd name="connsiteY157" fmla="*/ 458384 h 1203824"/>
              <a:gd name="connsiteX158" fmla="*/ 9719670 w 12192000"/>
              <a:gd name="connsiteY158" fmla="*/ 415607 h 1203824"/>
              <a:gd name="connsiteX159" fmla="*/ 9871784 w 12192000"/>
              <a:gd name="connsiteY159" fmla="*/ 366147 h 1203824"/>
              <a:gd name="connsiteX160" fmla="*/ 9984494 w 12192000"/>
              <a:gd name="connsiteY160" fmla="*/ 336660 h 1203824"/>
              <a:gd name="connsiteX161" fmla="*/ 10154708 w 12192000"/>
              <a:gd name="connsiteY161" fmla="*/ 322193 h 1203824"/>
              <a:gd name="connsiteX162" fmla="*/ 10190446 w 12192000"/>
              <a:gd name="connsiteY162" fmla="*/ 325025 h 1203824"/>
              <a:gd name="connsiteX163" fmla="*/ 10530736 w 12192000"/>
              <a:gd name="connsiteY163" fmla="*/ 335953 h 1203824"/>
              <a:gd name="connsiteX164" fmla="*/ 10752157 w 12192000"/>
              <a:gd name="connsiteY164" fmla="*/ 305117 h 1203824"/>
              <a:gd name="connsiteX165" fmla="*/ 10824452 w 12192000"/>
              <a:gd name="connsiteY165" fmla="*/ 285927 h 1203824"/>
              <a:gd name="connsiteX166" fmla="*/ 10953152 w 12192000"/>
              <a:gd name="connsiteY166" fmla="*/ 228102 h 1203824"/>
              <a:gd name="connsiteX167" fmla="*/ 11011614 w 12192000"/>
              <a:gd name="connsiteY167" fmla="*/ 214096 h 1203824"/>
              <a:gd name="connsiteX168" fmla="*/ 11116031 w 12192000"/>
              <a:gd name="connsiteY168" fmla="*/ 195421 h 1203824"/>
              <a:gd name="connsiteX169" fmla="*/ 11344303 w 12192000"/>
              <a:gd name="connsiteY169" fmla="*/ 166629 h 1203824"/>
              <a:gd name="connsiteX170" fmla="*/ 11639050 w 12192000"/>
              <a:gd name="connsiteY170" fmla="*/ 108526 h 1203824"/>
              <a:gd name="connsiteX171" fmla="*/ 11757532 w 12192000"/>
              <a:gd name="connsiteY171" fmla="*/ 96530 h 1203824"/>
              <a:gd name="connsiteX172" fmla="*/ 11885799 w 12192000"/>
              <a:gd name="connsiteY172" fmla="*/ 86728 h 1203824"/>
              <a:gd name="connsiteX173" fmla="*/ 11922874 w 12192000"/>
              <a:gd name="connsiteY173" fmla="*/ 81060 h 1203824"/>
              <a:gd name="connsiteX174" fmla="*/ 12115331 w 12192000"/>
              <a:gd name="connsiteY174" fmla="*/ 33587 h 1203824"/>
              <a:gd name="connsiteX175" fmla="*/ 12158080 w 12192000"/>
              <a:gd name="connsiteY175" fmla="*/ 14081 h 120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1203824">
                <a:moveTo>
                  <a:pt x="12192000" y="0"/>
                </a:moveTo>
                <a:lnTo>
                  <a:pt x="12192000" y="463429"/>
                </a:lnTo>
                <a:lnTo>
                  <a:pt x="12190876" y="463512"/>
                </a:lnTo>
                <a:cubicBezTo>
                  <a:pt x="12153133" y="467010"/>
                  <a:pt x="12115042" y="473200"/>
                  <a:pt x="12077245" y="476327"/>
                </a:cubicBezTo>
                <a:cubicBezTo>
                  <a:pt x="12046307" y="479040"/>
                  <a:pt x="12015359" y="479114"/>
                  <a:pt x="11984517" y="479927"/>
                </a:cubicBezTo>
                <a:cubicBezTo>
                  <a:pt x="11973265" y="480210"/>
                  <a:pt x="11961485" y="476792"/>
                  <a:pt x="11951600" y="478957"/>
                </a:cubicBezTo>
                <a:cubicBezTo>
                  <a:pt x="11853497" y="501074"/>
                  <a:pt x="11777036" y="475730"/>
                  <a:pt x="11690904" y="471970"/>
                </a:cubicBezTo>
                <a:cubicBezTo>
                  <a:pt x="11600358" y="467893"/>
                  <a:pt x="11511400" y="454530"/>
                  <a:pt x="11413965" y="476172"/>
                </a:cubicBezTo>
                <a:cubicBezTo>
                  <a:pt x="11355010" y="489304"/>
                  <a:pt x="11299073" y="508237"/>
                  <a:pt x="11240739" y="523169"/>
                </a:cubicBezTo>
                <a:cubicBezTo>
                  <a:pt x="11219994" y="528395"/>
                  <a:pt x="11196384" y="531385"/>
                  <a:pt x="11175005" y="532169"/>
                </a:cubicBezTo>
                <a:cubicBezTo>
                  <a:pt x="11071819" y="536506"/>
                  <a:pt x="10971303" y="549336"/>
                  <a:pt x="10873726" y="580253"/>
                </a:cubicBezTo>
                <a:cubicBezTo>
                  <a:pt x="10856992" y="585473"/>
                  <a:pt x="10839156" y="590660"/>
                  <a:pt x="10821306" y="593207"/>
                </a:cubicBezTo>
                <a:cubicBezTo>
                  <a:pt x="10723500" y="607162"/>
                  <a:pt x="10626924" y="616976"/>
                  <a:pt x="10530811" y="612184"/>
                </a:cubicBezTo>
                <a:cubicBezTo>
                  <a:pt x="10498527" y="610559"/>
                  <a:pt x="10460885" y="619895"/>
                  <a:pt x="10426049" y="623354"/>
                </a:cubicBezTo>
                <a:cubicBezTo>
                  <a:pt x="10393740" y="626644"/>
                  <a:pt x="10360820" y="630774"/>
                  <a:pt x="10329156" y="630948"/>
                </a:cubicBezTo>
                <a:cubicBezTo>
                  <a:pt x="10282924" y="631125"/>
                  <a:pt x="10240698" y="636395"/>
                  <a:pt x="10194727" y="648617"/>
                </a:cubicBezTo>
                <a:cubicBezTo>
                  <a:pt x="10150847" y="660165"/>
                  <a:pt x="10102287" y="664450"/>
                  <a:pt x="10055906" y="671256"/>
                </a:cubicBezTo>
                <a:cubicBezTo>
                  <a:pt x="10004174" y="678826"/>
                  <a:pt x="9952442" y="686395"/>
                  <a:pt x="9900551" y="692855"/>
                </a:cubicBezTo>
                <a:cubicBezTo>
                  <a:pt x="9879793" y="695439"/>
                  <a:pt x="9855180" y="691398"/>
                  <a:pt x="9838464" y="696804"/>
                </a:cubicBezTo>
                <a:cubicBezTo>
                  <a:pt x="9784563" y="714690"/>
                  <a:pt x="9727517" y="710557"/>
                  <a:pt x="9672957" y="723816"/>
                </a:cubicBezTo>
                <a:cubicBezTo>
                  <a:pt x="9646220" y="730464"/>
                  <a:pt x="9614440" y="727257"/>
                  <a:pt x="9585066" y="730692"/>
                </a:cubicBezTo>
                <a:cubicBezTo>
                  <a:pt x="9537047" y="736221"/>
                  <a:pt x="9489294" y="743601"/>
                  <a:pt x="9441407" y="750055"/>
                </a:cubicBezTo>
                <a:cubicBezTo>
                  <a:pt x="9425674" y="752111"/>
                  <a:pt x="9410218" y="753561"/>
                  <a:pt x="9394459" y="755431"/>
                </a:cubicBezTo>
                <a:cubicBezTo>
                  <a:pt x="9380484" y="757048"/>
                  <a:pt x="9365611" y="757472"/>
                  <a:pt x="9352590" y="760650"/>
                </a:cubicBezTo>
                <a:cubicBezTo>
                  <a:pt x="9305415" y="772102"/>
                  <a:pt x="9259379" y="786411"/>
                  <a:pt x="9211614" y="796248"/>
                </a:cubicBezTo>
                <a:cubicBezTo>
                  <a:pt x="9170220" y="804796"/>
                  <a:pt x="9126523" y="807444"/>
                  <a:pt x="9084667" y="815303"/>
                </a:cubicBezTo>
                <a:cubicBezTo>
                  <a:pt x="9010868" y="829042"/>
                  <a:pt x="8937412" y="845188"/>
                  <a:pt x="8863666" y="859298"/>
                </a:cubicBezTo>
                <a:cubicBezTo>
                  <a:pt x="8847706" y="862330"/>
                  <a:pt x="8830271" y="860096"/>
                  <a:pt x="8813796" y="862070"/>
                </a:cubicBezTo>
                <a:cubicBezTo>
                  <a:pt x="8762262" y="868479"/>
                  <a:pt x="8710833" y="875626"/>
                  <a:pt x="8659351" y="882406"/>
                </a:cubicBezTo>
                <a:cubicBezTo>
                  <a:pt x="8630055" y="886396"/>
                  <a:pt x="8600505" y="891179"/>
                  <a:pt x="8571352" y="893639"/>
                </a:cubicBezTo>
                <a:cubicBezTo>
                  <a:pt x="8532843" y="896868"/>
                  <a:pt x="8497743" y="898476"/>
                  <a:pt x="8464106" y="918004"/>
                </a:cubicBezTo>
                <a:cubicBezTo>
                  <a:pt x="8412327" y="948238"/>
                  <a:pt x="8341122" y="949523"/>
                  <a:pt x="8278324" y="963769"/>
                </a:cubicBezTo>
                <a:cubicBezTo>
                  <a:pt x="8262086" y="967408"/>
                  <a:pt x="8245335" y="969987"/>
                  <a:pt x="8229128" y="973810"/>
                </a:cubicBezTo>
                <a:cubicBezTo>
                  <a:pt x="8199180" y="980915"/>
                  <a:pt x="8169646" y="988338"/>
                  <a:pt x="8139751" y="995815"/>
                </a:cubicBezTo>
                <a:cubicBezTo>
                  <a:pt x="8134478" y="997132"/>
                  <a:pt x="8128438" y="998185"/>
                  <a:pt x="8123571" y="999822"/>
                </a:cubicBezTo>
                <a:cubicBezTo>
                  <a:pt x="8078628" y="1014164"/>
                  <a:pt x="8034565" y="1029514"/>
                  <a:pt x="7988699" y="1042479"/>
                </a:cubicBezTo>
                <a:cubicBezTo>
                  <a:pt x="7966302" y="1048884"/>
                  <a:pt x="7941011" y="1052871"/>
                  <a:pt x="7917214" y="1054565"/>
                </a:cubicBezTo>
                <a:cubicBezTo>
                  <a:pt x="7847636" y="1059584"/>
                  <a:pt x="7779165" y="1067276"/>
                  <a:pt x="7710915" y="1084190"/>
                </a:cubicBezTo>
                <a:cubicBezTo>
                  <a:pt x="7683826" y="1090885"/>
                  <a:pt x="7652466" y="1090640"/>
                  <a:pt x="7622959" y="1093150"/>
                </a:cubicBezTo>
                <a:cubicBezTo>
                  <a:pt x="7552361" y="1098691"/>
                  <a:pt x="7481710" y="1103861"/>
                  <a:pt x="7410782" y="1109640"/>
                </a:cubicBezTo>
                <a:cubicBezTo>
                  <a:pt x="7366505" y="1113312"/>
                  <a:pt x="7322030" y="1118147"/>
                  <a:pt x="7277754" y="1121822"/>
                </a:cubicBezTo>
                <a:cubicBezTo>
                  <a:pt x="7226619" y="1125906"/>
                  <a:pt x="7175601" y="1128277"/>
                  <a:pt x="7124540" y="1132918"/>
                </a:cubicBezTo>
                <a:cubicBezTo>
                  <a:pt x="7066293" y="1138207"/>
                  <a:pt x="7008028" y="1145955"/>
                  <a:pt x="6949752" y="1151058"/>
                </a:cubicBezTo>
                <a:cubicBezTo>
                  <a:pt x="6843217" y="1160027"/>
                  <a:pt x="6736882" y="1167834"/>
                  <a:pt x="6630249" y="1176063"/>
                </a:cubicBezTo>
                <a:cubicBezTo>
                  <a:pt x="6526849" y="1184018"/>
                  <a:pt x="6423556" y="1192713"/>
                  <a:pt x="6320634" y="1198901"/>
                </a:cubicBezTo>
                <a:cubicBezTo>
                  <a:pt x="6277297" y="1201496"/>
                  <a:pt x="6235232" y="1197679"/>
                  <a:pt x="6192343" y="1198323"/>
                </a:cubicBezTo>
                <a:cubicBezTo>
                  <a:pt x="6117131" y="1199612"/>
                  <a:pt x="6041418" y="1202485"/>
                  <a:pt x="5966562" y="1203723"/>
                </a:cubicBezTo>
                <a:cubicBezTo>
                  <a:pt x="5933144" y="1204338"/>
                  <a:pt x="5900754" y="1201974"/>
                  <a:pt x="5867227" y="1201847"/>
                </a:cubicBezTo>
                <a:cubicBezTo>
                  <a:pt x="5788180" y="1201796"/>
                  <a:pt x="5708354" y="1203933"/>
                  <a:pt x="5630172" y="1202248"/>
                </a:cubicBezTo>
                <a:cubicBezTo>
                  <a:pt x="5535908" y="1200213"/>
                  <a:pt x="5442984" y="1194779"/>
                  <a:pt x="5348949" y="1191768"/>
                </a:cubicBezTo>
                <a:cubicBezTo>
                  <a:pt x="5313810" y="1190551"/>
                  <a:pt x="5277251" y="1192179"/>
                  <a:pt x="5241228" y="1192408"/>
                </a:cubicBezTo>
                <a:cubicBezTo>
                  <a:pt x="5151316" y="1192775"/>
                  <a:pt x="5061657" y="1192349"/>
                  <a:pt x="4971133" y="1193559"/>
                </a:cubicBezTo>
                <a:cubicBezTo>
                  <a:pt x="4937685" y="1193988"/>
                  <a:pt x="4903114" y="1199299"/>
                  <a:pt x="4869416" y="1200519"/>
                </a:cubicBezTo>
                <a:cubicBezTo>
                  <a:pt x="4830283" y="1201947"/>
                  <a:pt x="4791348" y="1202215"/>
                  <a:pt x="4753274" y="1200850"/>
                </a:cubicBezTo>
                <a:cubicBezTo>
                  <a:pt x="4705682" y="1199144"/>
                  <a:pt x="4659172" y="1194829"/>
                  <a:pt x="4611883" y="1192701"/>
                </a:cubicBezTo>
                <a:cubicBezTo>
                  <a:pt x="4533819" y="1189298"/>
                  <a:pt x="4455420" y="1186135"/>
                  <a:pt x="4376825" y="1184131"/>
                </a:cubicBezTo>
                <a:cubicBezTo>
                  <a:pt x="4347226" y="1183446"/>
                  <a:pt x="4315374" y="1187423"/>
                  <a:pt x="4285471" y="1187158"/>
                </a:cubicBezTo>
                <a:cubicBezTo>
                  <a:pt x="4145774" y="1185753"/>
                  <a:pt x="4006046" y="1184162"/>
                  <a:pt x="3866543" y="1181596"/>
                </a:cubicBezTo>
                <a:cubicBezTo>
                  <a:pt x="3794230" y="1180207"/>
                  <a:pt x="3723633" y="1175551"/>
                  <a:pt x="3651342" y="1174348"/>
                </a:cubicBezTo>
                <a:cubicBezTo>
                  <a:pt x="3607885" y="1173562"/>
                  <a:pt x="3561907" y="1178044"/>
                  <a:pt x="3518453" y="1177258"/>
                </a:cubicBezTo>
                <a:cubicBezTo>
                  <a:pt x="3478287" y="1176568"/>
                  <a:pt x="3440399" y="1171400"/>
                  <a:pt x="3400818" y="1169685"/>
                </a:cubicBezTo>
                <a:cubicBezTo>
                  <a:pt x="3279824" y="1164099"/>
                  <a:pt x="3157310" y="1160621"/>
                  <a:pt x="3037154" y="1153217"/>
                </a:cubicBezTo>
                <a:cubicBezTo>
                  <a:pt x="2978373" y="1149708"/>
                  <a:pt x="2922429" y="1140508"/>
                  <a:pt x="2866260" y="1132283"/>
                </a:cubicBezTo>
                <a:cubicBezTo>
                  <a:pt x="2771049" y="1118489"/>
                  <a:pt x="2677107" y="1103380"/>
                  <a:pt x="2582173" y="1088979"/>
                </a:cubicBezTo>
                <a:cubicBezTo>
                  <a:pt x="2511090" y="1078352"/>
                  <a:pt x="2447356" y="1063086"/>
                  <a:pt x="2395406" y="1035945"/>
                </a:cubicBezTo>
                <a:cubicBezTo>
                  <a:pt x="2371411" y="1023508"/>
                  <a:pt x="2331675" y="1015582"/>
                  <a:pt x="2294751" y="1014618"/>
                </a:cubicBezTo>
                <a:cubicBezTo>
                  <a:pt x="2228580" y="1012920"/>
                  <a:pt x="2177384" y="998698"/>
                  <a:pt x="2122944" y="984751"/>
                </a:cubicBezTo>
                <a:cubicBezTo>
                  <a:pt x="2054121" y="967003"/>
                  <a:pt x="1981585" y="951294"/>
                  <a:pt x="1905504" y="941380"/>
                </a:cubicBezTo>
                <a:cubicBezTo>
                  <a:pt x="1830544" y="931682"/>
                  <a:pt x="1747929" y="932141"/>
                  <a:pt x="1671045" y="924228"/>
                </a:cubicBezTo>
                <a:cubicBezTo>
                  <a:pt x="1625936" y="919523"/>
                  <a:pt x="1585613" y="907528"/>
                  <a:pt x="1543856" y="898190"/>
                </a:cubicBezTo>
                <a:cubicBezTo>
                  <a:pt x="1502093" y="888855"/>
                  <a:pt x="1460606" y="878913"/>
                  <a:pt x="1419784" y="868500"/>
                </a:cubicBezTo>
                <a:cubicBezTo>
                  <a:pt x="1397486" y="862806"/>
                  <a:pt x="1378078" y="854435"/>
                  <a:pt x="1355116" y="849214"/>
                </a:cubicBezTo>
                <a:cubicBezTo>
                  <a:pt x="1311848" y="839527"/>
                  <a:pt x="1265353" y="832754"/>
                  <a:pt x="1223713" y="821702"/>
                </a:cubicBezTo>
                <a:cubicBezTo>
                  <a:pt x="1183577" y="811001"/>
                  <a:pt x="1138864" y="809072"/>
                  <a:pt x="1094193" y="804872"/>
                </a:cubicBezTo>
                <a:cubicBezTo>
                  <a:pt x="1060244" y="801784"/>
                  <a:pt x="1034230" y="787936"/>
                  <a:pt x="1001115" y="783030"/>
                </a:cubicBezTo>
                <a:cubicBezTo>
                  <a:pt x="953853" y="775990"/>
                  <a:pt x="916853" y="764276"/>
                  <a:pt x="879548" y="747884"/>
                </a:cubicBezTo>
                <a:cubicBezTo>
                  <a:pt x="837586" y="729513"/>
                  <a:pt x="770061" y="725929"/>
                  <a:pt x="711163" y="719039"/>
                </a:cubicBezTo>
                <a:cubicBezTo>
                  <a:pt x="661152" y="713146"/>
                  <a:pt x="604343" y="715774"/>
                  <a:pt x="557941" y="707101"/>
                </a:cubicBezTo>
                <a:cubicBezTo>
                  <a:pt x="525381" y="700984"/>
                  <a:pt x="499355" y="684493"/>
                  <a:pt x="480347" y="668702"/>
                </a:cubicBezTo>
                <a:cubicBezTo>
                  <a:pt x="437718" y="632865"/>
                  <a:pt x="370204" y="616630"/>
                  <a:pt x="296224" y="603583"/>
                </a:cubicBezTo>
                <a:cubicBezTo>
                  <a:pt x="220741" y="590184"/>
                  <a:pt x="148480" y="573869"/>
                  <a:pt x="72689" y="560892"/>
                </a:cubicBezTo>
                <a:lnTo>
                  <a:pt x="0" y="543486"/>
                </a:lnTo>
                <a:lnTo>
                  <a:pt x="0" y="384357"/>
                </a:lnTo>
                <a:lnTo>
                  <a:pt x="51784" y="393937"/>
                </a:lnTo>
                <a:cubicBezTo>
                  <a:pt x="104770" y="397707"/>
                  <a:pt x="153378" y="409086"/>
                  <a:pt x="205561" y="414859"/>
                </a:cubicBezTo>
                <a:cubicBezTo>
                  <a:pt x="254062" y="420400"/>
                  <a:pt x="305001" y="422574"/>
                  <a:pt x="354391" y="426667"/>
                </a:cubicBezTo>
                <a:cubicBezTo>
                  <a:pt x="386450" y="429269"/>
                  <a:pt x="420771" y="429847"/>
                  <a:pt x="448281" y="436308"/>
                </a:cubicBezTo>
                <a:cubicBezTo>
                  <a:pt x="499904" y="448391"/>
                  <a:pt x="551004" y="446576"/>
                  <a:pt x="611518" y="434166"/>
                </a:cubicBezTo>
                <a:cubicBezTo>
                  <a:pt x="654695" y="425361"/>
                  <a:pt x="702395" y="422710"/>
                  <a:pt x="746076" y="422520"/>
                </a:cubicBezTo>
                <a:cubicBezTo>
                  <a:pt x="798481" y="422218"/>
                  <a:pt x="848400" y="419817"/>
                  <a:pt x="902724" y="409989"/>
                </a:cubicBezTo>
                <a:cubicBezTo>
                  <a:pt x="977291" y="396518"/>
                  <a:pt x="1048428" y="397321"/>
                  <a:pt x="1113854" y="414230"/>
                </a:cubicBezTo>
                <a:cubicBezTo>
                  <a:pt x="1184155" y="432145"/>
                  <a:pt x="1258677" y="446437"/>
                  <a:pt x="1333449" y="459938"/>
                </a:cubicBezTo>
                <a:cubicBezTo>
                  <a:pt x="1354772" y="463883"/>
                  <a:pt x="1385284" y="463304"/>
                  <a:pt x="1408608" y="458278"/>
                </a:cubicBezTo>
                <a:cubicBezTo>
                  <a:pt x="1483492" y="441930"/>
                  <a:pt x="1561495" y="427025"/>
                  <a:pt x="1630191" y="403061"/>
                </a:cubicBezTo>
                <a:cubicBezTo>
                  <a:pt x="1735315" y="366348"/>
                  <a:pt x="1840887" y="337881"/>
                  <a:pt x="1956289" y="332366"/>
                </a:cubicBezTo>
                <a:cubicBezTo>
                  <a:pt x="1986669" y="330865"/>
                  <a:pt x="2019100" y="336056"/>
                  <a:pt x="2042814" y="344002"/>
                </a:cubicBezTo>
                <a:cubicBezTo>
                  <a:pt x="2085261" y="358150"/>
                  <a:pt x="2126350" y="370413"/>
                  <a:pt x="2183420" y="369635"/>
                </a:cubicBezTo>
                <a:cubicBezTo>
                  <a:pt x="2235035" y="368879"/>
                  <a:pt x="2279659" y="405942"/>
                  <a:pt x="2269566" y="439859"/>
                </a:cubicBezTo>
                <a:cubicBezTo>
                  <a:pt x="2258267" y="478101"/>
                  <a:pt x="2277762" y="504964"/>
                  <a:pt x="2331129" y="524163"/>
                </a:cubicBezTo>
                <a:cubicBezTo>
                  <a:pt x="2352980" y="531807"/>
                  <a:pt x="2364861" y="546162"/>
                  <a:pt x="2385112" y="555357"/>
                </a:cubicBezTo>
                <a:cubicBezTo>
                  <a:pt x="2401860" y="562976"/>
                  <a:pt x="2421927" y="570875"/>
                  <a:pt x="2444033" y="572629"/>
                </a:cubicBezTo>
                <a:cubicBezTo>
                  <a:pt x="2483469" y="575878"/>
                  <a:pt x="2509763" y="584022"/>
                  <a:pt x="2525979" y="603233"/>
                </a:cubicBezTo>
                <a:cubicBezTo>
                  <a:pt x="2549282" y="631254"/>
                  <a:pt x="2578520" y="657481"/>
                  <a:pt x="2603911" y="684825"/>
                </a:cubicBezTo>
                <a:cubicBezTo>
                  <a:pt x="2618910" y="700624"/>
                  <a:pt x="2643515" y="707120"/>
                  <a:pt x="2678828" y="706990"/>
                </a:cubicBezTo>
                <a:cubicBezTo>
                  <a:pt x="2699243" y="707100"/>
                  <a:pt x="2725615" y="705603"/>
                  <a:pt x="2738094" y="711376"/>
                </a:cubicBezTo>
                <a:cubicBezTo>
                  <a:pt x="2805960" y="742855"/>
                  <a:pt x="2895980" y="733032"/>
                  <a:pt x="2983806" y="728243"/>
                </a:cubicBezTo>
                <a:cubicBezTo>
                  <a:pt x="2993929" y="727744"/>
                  <a:pt x="3004007" y="726871"/>
                  <a:pt x="3013997" y="725446"/>
                </a:cubicBezTo>
                <a:cubicBezTo>
                  <a:pt x="3136002" y="707474"/>
                  <a:pt x="3250133" y="713470"/>
                  <a:pt x="3364419" y="720577"/>
                </a:cubicBezTo>
                <a:cubicBezTo>
                  <a:pt x="3394563" y="722507"/>
                  <a:pt x="3428050" y="719807"/>
                  <a:pt x="3460521" y="717628"/>
                </a:cubicBezTo>
                <a:cubicBezTo>
                  <a:pt x="3545330" y="712137"/>
                  <a:pt x="3633314" y="698262"/>
                  <a:pt x="3710982" y="714182"/>
                </a:cubicBezTo>
                <a:cubicBezTo>
                  <a:pt x="3772122" y="726607"/>
                  <a:pt x="3825029" y="745116"/>
                  <a:pt x="3850961" y="778802"/>
                </a:cubicBezTo>
                <a:cubicBezTo>
                  <a:pt x="3868395" y="801427"/>
                  <a:pt x="3898481" y="813185"/>
                  <a:pt x="3946286" y="816372"/>
                </a:cubicBezTo>
                <a:cubicBezTo>
                  <a:pt x="3987480" y="819179"/>
                  <a:pt x="4025130" y="827781"/>
                  <a:pt x="4065132" y="832459"/>
                </a:cubicBezTo>
                <a:cubicBezTo>
                  <a:pt x="4086246" y="834922"/>
                  <a:pt x="4110400" y="838274"/>
                  <a:pt x="4132173" y="835167"/>
                </a:cubicBezTo>
                <a:cubicBezTo>
                  <a:pt x="4190358" y="826865"/>
                  <a:pt x="4249453" y="817300"/>
                  <a:pt x="4305858" y="804156"/>
                </a:cubicBezTo>
                <a:cubicBezTo>
                  <a:pt x="4334041" y="797490"/>
                  <a:pt x="4360739" y="782919"/>
                  <a:pt x="4382131" y="769481"/>
                </a:cubicBezTo>
                <a:cubicBezTo>
                  <a:pt x="4404161" y="755388"/>
                  <a:pt x="4425552" y="747047"/>
                  <a:pt x="4453289" y="752531"/>
                </a:cubicBezTo>
                <a:cubicBezTo>
                  <a:pt x="4522267" y="766292"/>
                  <a:pt x="4590589" y="780524"/>
                  <a:pt x="4657971" y="795835"/>
                </a:cubicBezTo>
                <a:cubicBezTo>
                  <a:pt x="4669645" y="798513"/>
                  <a:pt x="4675987" y="807238"/>
                  <a:pt x="4682399" y="813876"/>
                </a:cubicBezTo>
                <a:cubicBezTo>
                  <a:pt x="4712325" y="844914"/>
                  <a:pt x="4739115" y="876968"/>
                  <a:pt x="4771814" y="907046"/>
                </a:cubicBezTo>
                <a:cubicBezTo>
                  <a:pt x="4783117" y="917329"/>
                  <a:pt x="4807945" y="922850"/>
                  <a:pt x="4827520" y="929876"/>
                </a:cubicBezTo>
                <a:cubicBezTo>
                  <a:pt x="4833681" y="932206"/>
                  <a:pt x="4845543" y="931081"/>
                  <a:pt x="4849942" y="933851"/>
                </a:cubicBezTo>
                <a:cubicBezTo>
                  <a:pt x="4888949" y="959631"/>
                  <a:pt x="4951287" y="954890"/>
                  <a:pt x="5009626" y="957896"/>
                </a:cubicBezTo>
                <a:cubicBezTo>
                  <a:pt x="5059523" y="960407"/>
                  <a:pt x="5111928" y="960104"/>
                  <a:pt x="5158711" y="963814"/>
                </a:cubicBezTo>
                <a:cubicBezTo>
                  <a:pt x="5231307" y="969696"/>
                  <a:pt x="5298173" y="973751"/>
                  <a:pt x="5376427" y="963151"/>
                </a:cubicBezTo>
                <a:cubicBezTo>
                  <a:pt x="5408579" y="958754"/>
                  <a:pt x="5448461" y="970245"/>
                  <a:pt x="5475787" y="980508"/>
                </a:cubicBezTo>
                <a:cubicBezTo>
                  <a:pt x="5528518" y="1000363"/>
                  <a:pt x="5584839" y="1001958"/>
                  <a:pt x="5653401" y="987268"/>
                </a:cubicBezTo>
                <a:cubicBezTo>
                  <a:pt x="5676008" y="982341"/>
                  <a:pt x="5702558" y="984595"/>
                  <a:pt x="5726340" y="985357"/>
                </a:cubicBezTo>
                <a:cubicBezTo>
                  <a:pt x="5748643" y="985952"/>
                  <a:pt x="5770110" y="988364"/>
                  <a:pt x="5790563" y="991300"/>
                </a:cubicBezTo>
                <a:cubicBezTo>
                  <a:pt x="5815128" y="994969"/>
                  <a:pt x="5845522" y="996110"/>
                  <a:pt x="5860260" y="1004958"/>
                </a:cubicBezTo>
                <a:cubicBezTo>
                  <a:pt x="5906803" y="1032493"/>
                  <a:pt x="5977069" y="1037385"/>
                  <a:pt x="6042101" y="1036226"/>
                </a:cubicBezTo>
                <a:cubicBezTo>
                  <a:pt x="6128232" y="1034888"/>
                  <a:pt x="6222269" y="1027704"/>
                  <a:pt x="6301998" y="989138"/>
                </a:cubicBezTo>
                <a:cubicBezTo>
                  <a:pt x="6349672" y="965909"/>
                  <a:pt x="6396952" y="955198"/>
                  <a:pt x="6452025" y="968489"/>
                </a:cubicBezTo>
                <a:cubicBezTo>
                  <a:pt x="6489401" y="977695"/>
                  <a:pt x="6558002" y="960731"/>
                  <a:pt x="6589205" y="939474"/>
                </a:cubicBezTo>
                <a:cubicBezTo>
                  <a:pt x="6600499" y="931821"/>
                  <a:pt x="6612148" y="924116"/>
                  <a:pt x="6631069" y="911222"/>
                </a:cubicBezTo>
                <a:cubicBezTo>
                  <a:pt x="6674305" y="951313"/>
                  <a:pt x="6752346" y="944332"/>
                  <a:pt x="6828274" y="942941"/>
                </a:cubicBezTo>
                <a:cubicBezTo>
                  <a:pt x="6874780" y="942157"/>
                  <a:pt x="6889173" y="963896"/>
                  <a:pt x="6900803" y="984140"/>
                </a:cubicBezTo>
                <a:cubicBezTo>
                  <a:pt x="6921316" y="1020676"/>
                  <a:pt x="6959796" y="1032557"/>
                  <a:pt x="7034668" y="1018665"/>
                </a:cubicBezTo>
                <a:cubicBezTo>
                  <a:pt x="7117337" y="1003282"/>
                  <a:pt x="7199637" y="985309"/>
                  <a:pt x="7281067" y="966327"/>
                </a:cubicBezTo>
                <a:cubicBezTo>
                  <a:pt x="7332521" y="954266"/>
                  <a:pt x="7378029" y="936255"/>
                  <a:pt x="7412780" y="909206"/>
                </a:cubicBezTo>
                <a:cubicBezTo>
                  <a:pt x="7446535" y="882864"/>
                  <a:pt x="7455445" y="884046"/>
                  <a:pt x="7500327" y="894826"/>
                </a:cubicBezTo>
                <a:cubicBezTo>
                  <a:pt x="7552743" y="907363"/>
                  <a:pt x="7606735" y="918164"/>
                  <a:pt x="7662324" y="927415"/>
                </a:cubicBezTo>
                <a:cubicBezTo>
                  <a:pt x="7679867" y="930387"/>
                  <a:pt x="7704114" y="926740"/>
                  <a:pt x="7725334" y="924844"/>
                </a:cubicBezTo>
                <a:cubicBezTo>
                  <a:pt x="7761320" y="921787"/>
                  <a:pt x="7798617" y="920242"/>
                  <a:pt x="7833279" y="913031"/>
                </a:cubicBezTo>
                <a:cubicBezTo>
                  <a:pt x="7866516" y="906023"/>
                  <a:pt x="7898634" y="893700"/>
                  <a:pt x="7928605" y="881683"/>
                </a:cubicBezTo>
                <a:cubicBezTo>
                  <a:pt x="8012311" y="848025"/>
                  <a:pt x="8088138" y="810205"/>
                  <a:pt x="8146597" y="762968"/>
                </a:cubicBezTo>
                <a:cubicBezTo>
                  <a:pt x="8154091" y="756800"/>
                  <a:pt x="8170249" y="752606"/>
                  <a:pt x="8183577" y="749005"/>
                </a:cubicBezTo>
                <a:cubicBezTo>
                  <a:pt x="8205312" y="743071"/>
                  <a:pt x="8227788" y="737222"/>
                  <a:pt x="8250224" y="733642"/>
                </a:cubicBezTo>
                <a:cubicBezTo>
                  <a:pt x="8359189" y="716209"/>
                  <a:pt x="8441164" y="678078"/>
                  <a:pt x="8505929" y="626542"/>
                </a:cubicBezTo>
                <a:cubicBezTo>
                  <a:pt x="8524585" y="611796"/>
                  <a:pt x="8540107" y="608259"/>
                  <a:pt x="8564194" y="618796"/>
                </a:cubicBezTo>
                <a:cubicBezTo>
                  <a:pt x="8592162" y="631043"/>
                  <a:pt x="8628032" y="619507"/>
                  <a:pt x="8660705" y="611069"/>
                </a:cubicBezTo>
                <a:cubicBezTo>
                  <a:pt x="8694442" y="602479"/>
                  <a:pt x="8728514" y="593651"/>
                  <a:pt x="8762255" y="585060"/>
                </a:cubicBezTo>
                <a:cubicBezTo>
                  <a:pt x="8787227" y="578855"/>
                  <a:pt x="8811899" y="573069"/>
                  <a:pt x="8836439" y="566358"/>
                </a:cubicBezTo>
                <a:cubicBezTo>
                  <a:pt x="8912856" y="545447"/>
                  <a:pt x="8983243" y="538425"/>
                  <a:pt x="9050728" y="559575"/>
                </a:cubicBezTo>
                <a:cubicBezTo>
                  <a:pt x="9102219" y="575830"/>
                  <a:pt x="9164950" y="573868"/>
                  <a:pt x="9229627" y="557464"/>
                </a:cubicBezTo>
                <a:cubicBezTo>
                  <a:pt x="9237706" y="555368"/>
                  <a:pt x="9247529" y="550190"/>
                  <a:pt x="9253451" y="550855"/>
                </a:cubicBezTo>
                <a:cubicBezTo>
                  <a:pt x="9342568" y="560232"/>
                  <a:pt x="9405310" y="512383"/>
                  <a:pt x="9484214" y="498671"/>
                </a:cubicBezTo>
                <a:cubicBezTo>
                  <a:pt x="9519035" y="492570"/>
                  <a:pt x="9552778" y="473783"/>
                  <a:pt x="9582633" y="458384"/>
                </a:cubicBezTo>
                <a:cubicBezTo>
                  <a:pt x="9623689" y="437231"/>
                  <a:pt x="9660183" y="417297"/>
                  <a:pt x="9719670" y="415607"/>
                </a:cubicBezTo>
                <a:cubicBezTo>
                  <a:pt x="9779189" y="414101"/>
                  <a:pt x="9830940" y="393878"/>
                  <a:pt x="9871784" y="366147"/>
                </a:cubicBezTo>
                <a:cubicBezTo>
                  <a:pt x="9903014" y="345075"/>
                  <a:pt x="9939570" y="338349"/>
                  <a:pt x="9984494" y="336660"/>
                </a:cubicBezTo>
                <a:cubicBezTo>
                  <a:pt x="10040642" y="334503"/>
                  <a:pt x="10098165" y="326674"/>
                  <a:pt x="10154708" y="322193"/>
                </a:cubicBezTo>
                <a:cubicBezTo>
                  <a:pt x="10166953" y="321201"/>
                  <a:pt x="10182669" y="321603"/>
                  <a:pt x="10190446" y="325025"/>
                </a:cubicBezTo>
                <a:cubicBezTo>
                  <a:pt x="10285769" y="367692"/>
                  <a:pt x="10408999" y="350677"/>
                  <a:pt x="10530736" y="335953"/>
                </a:cubicBezTo>
                <a:cubicBezTo>
                  <a:pt x="10604506" y="327127"/>
                  <a:pt x="10678397" y="316584"/>
                  <a:pt x="10752157" y="305117"/>
                </a:cubicBezTo>
                <a:cubicBezTo>
                  <a:pt x="10777120" y="301365"/>
                  <a:pt x="10803110" y="294636"/>
                  <a:pt x="10824452" y="285927"/>
                </a:cubicBezTo>
                <a:cubicBezTo>
                  <a:pt x="10868837" y="267698"/>
                  <a:pt x="10909147" y="246465"/>
                  <a:pt x="10953152" y="228102"/>
                </a:cubicBezTo>
                <a:cubicBezTo>
                  <a:pt x="10969622" y="221030"/>
                  <a:pt x="10991730" y="217688"/>
                  <a:pt x="11011614" y="214096"/>
                </a:cubicBezTo>
                <a:cubicBezTo>
                  <a:pt x="11046743" y="207573"/>
                  <a:pt x="11086641" y="206412"/>
                  <a:pt x="11116031" y="195421"/>
                </a:cubicBezTo>
                <a:cubicBezTo>
                  <a:pt x="11192467" y="166956"/>
                  <a:pt x="11266913" y="160299"/>
                  <a:pt x="11344303" y="166629"/>
                </a:cubicBezTo>
                <a:cubicBezTo>
                  <a:pt x="11452657" y="175527"/>
                  <a:pt x="11551626" y="159519"/>
                  <a:pt x="11639050" y="108526"/>
                </a:cubicBezTo>
                <a:cubicBezTo>
                  <a:pt x="11678385" y="85543"/>
                  <a:pt x="11720243" y="87879"/>
                  <a:pt x="11757532" y="96530"/>
                </a:cubicBezTo>
                <a:cubicBezTo>
                  <a:pt x="11800499" y="106640"/>
                  <a:pt x="11840704" y="105056"/>
                  <a:pt x="11885799" y="86728"/>
                </a:cubicBezTo>
                <a:cubicBezTo>
                  <a:pt x="11895784" y="82659"/>
                  <a:pt x="11910604" y="81867"/>
                  <a:pt x="11922874" y="81060"/>
                </a:cubicBezTo>
                <a:cubicBezTo>
                  <a:pt x="11992783" y="75806"/>
                  <a:pt x="12063500" y="73647"/>
                  <a:pt x="12115331" y="33587"/>
                </a:cubicBezTo>
                <a:cubicBezTo>
                  <a:pt x="12125500" y="25715"/>
                  <a:pt x="12143693" y="20477"/>
                  <a:pt x="12158080" y="14081"/>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1D22E552-66C7-44E9-B796-23474BB45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243606"/>
            <a:ext cx="12192000" cy="1005840"/>
          </a:xfrm>
          <a:custGeom>
            <a:avLst/>
            <a:gdLst>
              <a:gd name="connsiteX0" fmla="*/ 12192000 w 12192000"/>
              <a:gd name="connsiteY0" fmla="*/ 0 h 1203824"/>
              <a:gd name="connsiteX1" fmla="*/ 12192000 w 12192000"/>
              <a:gd name="connsiteY1" fmla="*/ 463429 h 1203824"/>
              <a:gd name="connsiteX2" fmla="*/ 12190876 w 12192000"/>
              <a:gd name="connsiteY2" fmla="*/ 463512 h 1203824"/>
              <a:gd name="connsiteX3" fmla="*/ 12077245 w 12192000"/>
              <a:gd name="connsiteY3" fmla="*/ 476327 h 1203824"/>
              <a:gd name="connsiteX4" fmla="*/ 11984517 w 12192000"/>
              <a:gd name="connsiteY4" fmla="*/ 479927 h 1203824"/>
              <a:gd name="connsiteX5" fmla="*/ 11951600 w 12192000"/>
              <a:gd name="connsiteY5" fmla="*/ 478957 h 1203824"/>
              <a:gd name="connsiteX6" fmla="*/ 11690904 w 12192000"/>
              <a:gd name="connsiteY6" fmla="*/ 471970 h 1203824"/>
              <a:gd name="connsiteX7" fmla="*/ 11413965 w 12192000"/>
              <a:gd name="connsiteY7" fmla="*/ 476172 h 1203824"/>
              <a:gd name="connsiteX8" fmla="*/ 11240739 w 12192000"/>
              <a:gd name="connsiteY8" fmla="*/ 523169 h 1203824"/>
              <a:gd name="connsiteX9" fmla="*/ 11175005 w 12192000"/>
              <a:gd name="connsiteY9" fmla="*/ 532169 h 1203824"/>
              <a:gd name="connsiteX10" fmla="*/ 10873726 w 12192000"/>
              <a:gd name="connsiteY10" fmla="*/ 580253 h 1203824"/>
              <a:gd name="connsiteX11" fmla="*/ 10821306 w 12192000"/>
              <a:gd name="connsiteY11" fmla="*/ 593207 h 1203824"/>
              <a:gd name="connsiteX12" fmla="*/ 10530811 w 12192000"/>
              <a:gd name="connsiteY12" fmla="*/ 612184 h 1203824"/>
              <a:gd name="connsiteX13" fmla="*/ 10426049 w 12192000"/>
              <a:gd name="connsiteY13" fmla="*/ 623354 h 1203824"/>
              <a:gd name="connsiteX14" fmla="*/ 10329156 w 12192000"/>
              <a:gd name="connsiteY14" fmla="*/ 630948 h 1203824"/>
              <a:gd name="connsiteX15" fmla="*/ 10194727 w 12192000"/>
              <a:gd name="connsiteY15" fmla="*/ 648617 h 1203824"/>
              <a:gd name="connsiteX16" fmla="*/ 10055906 w 12192000"/>
              <a:gd name="connsiteY16" fmla="*/ 671256 h 1203824"/>
              <a:gd name="connsiteX17" fmla="*/ 9900551 w 12192000"/>
              <a:gd name="connsiteY17" fmla="*/ 692855 h 1203824"/>
              <a:gd name="connsiteX18" fmla="*/ 9838464 w 12192000"/>
              <a:gd name="connsiteY18" fmla="*/ 696804 h 1203824"/>
              <a:gd name="connsiteX19" fmla="*/ 9672957 w 12192000"/>
              <a:gd name="connsiteY19" fmla="*/ 723816 h 1203824"/>
              <a:gd name="connsiteX20" fmla="*/ 9585066 w 12192000"/>
              <a:gd name="connsiteY20" fmla="*/ 730692 h 1203824"/>
              <a:gd name="connsiteX21" fmla="*/ 9441407 w 12192000"/>
              <a:gd name="connsiteY21" fmla="*/ 750055 h 1203824"/>
              <a:gd name="connsiteX22" fmla="*/ 9394459 w 12192000"/>
              <a:gd name="connsiteY22" fmla="*/ 755431 h 1203824"/>
              <a:gd name="connsiteX23" fmla="*/ 9352590 w 12192000"/>
              <a:gd name="connsiteY23" fmla="*/ 760650 h 1203824"/>
              <a:gd name="connsiteX24" fmla="*/ 9211614 w 12192000"/>
              <a:gd name="connsiteY24" fmla="*/ 796248 h 1203824"/>
              <a:gd name="connsiteX25" fmla="*/ 9084667 w 12192000"/>
              <a:gd name="connsiteY25" fmla="*/ 815303 h 1203824"/>
              <a:gd name="connsiteX26" fmla="*/ 8863666 w 12192000"/>
              <a:gd name="connsiteY26" fmla="*/ 859298 h 1203824"/>
              <a:gd name="connsiteX27" fmla="*/ 8813796 w 12192000"/>
              <a:gd name="connsiteY27" fmla="*/ 862070 h 1203824"/>
              <a:gd name="connsiteX28" fmla="*/ 8659351 w 12192000"/>
              <a:gd name="connsiteY28" fmla="*/ 882406 h 1203824"/>
              <a:gd name="connsiteX29" fmla="*/ 8571352 w 12192000"/>
              <a:gd name="connsiteY29" fmla="*/ 893639 h 1203824"/>
              <a:gd name="connsiteX30" fmla="*/ 8464106 w 12192000"/>
              <a:gd name="connsiteY30" fmla="*/ 918004 h 1203824"/>
              <a:gd name="connsiteX31" fmla="*/ 8278324 w 12192000"/>
              <a:gd name="connsiteY31" fmla="*/ 963769 h 1203824"/>
              <a:gd name="connsiteX32" fmla="*/ 8229128 w 12192000"/>
              <a:gd name="connsiteY32" fmla="*/ 973810 h 1203824"/>
              <a:gd name="connsiteX33" fmla="*/ 8139751 w 12192000"/>
              <a:gd name="connsiteY33" fmla="*/ 995815 h 1203824"/>
              <a:gd name="connsiteX34" fmla="*/ 8123571 w 12192000"/>
              <a:gd name="connsiteY34" fmla="*/ 999822 h 1203824"/>
              <a:gd name="connsiteX35" fmla="*/ 7988699 w 12192000"/>
              <a:gd name="connsiteY35" fmla="*/ 1042479 h 1203824"/>
              <a:gd name="connsiteX36" fmla="*/ 7917214 w 12192000"/>
              <a:gd name="connsiteY36" fmla="*/ 1054565 h 1203824"/>
              <a:gd name="connsiteX37" fmla="*/ 7710915 w 12192000"/>
              <a:gd name="connsiteY37" fmla="*/ 1084190 h 1203824"/>
              <a:gd name="connsiteX38" fmla="*/ 7622959 w 12192000"/>
              <a:gd name="connsiteY38" fmla="*/ 1093150 h 1203824"/>
              <a:gd name="connsiteX39" fmla="*/ 7410782 w 12192000"/>
              <a:gd name="connsiteY39" fmla="*/ 1109640 h 1203824"/>
              <a:gd name="connsiteX40" fmla="*/ 7277754 w 12192000"/>
              <a:gd name="connsiteY40" fmla="*/ 1121822 h 1203824"/>
              <a:gd name="connsiteX41" fmla="*/ 7124540 w 12192000"/>
              <a:gd name="connsiteY41" fmla="*/ 1132918 h 1203824"/>
              <a:gd name="connsiteX42" fmla="*/ 6949752 w 12192000"/>
              <a:gd name="connsiteY42" fmla="*/ 1151058 h 1203824"/>
              <a:gd name="connsiteX43" fmla="*/ 6630249 w 12192000"/>
              <a:gd name="connsiteY43" fmla="*/ 1176063 h 1203824"/>
              <a:gd name="connsiteX44" fmla="*/ 6320634 w 12192000"/>
              <a:gd name="connsiteY44" fmla="*/ 1198901 h 1203824"/>
              <a:gd name="connsiteX45" fmla="*/ 6192343 w 12192000"/>
              <a:gd name="connsiteY45" fmla="*/ 1198323 h 1203824"/>
              <a:gd name="connsiteX46" fmla="*/ 5966562 w 12192000"/>
              <a:gd name="connsiteY46" fmla="*/ 1203723 h 1203824"/>
              <a:gd name="connsiteX47" fmla="*/ 5867227 w 12192000"/>
              <a:gd name="connsiteY47" fmla="*/ 1201847 h 1203824"/>
              <a:gd name="connsiteX48" fmla="*/ 5630172 w 12192000"/>
              <a:gd name="connsiteY48" fmla="*/ 1202248 h 1203824"/>
              <a:gd name="connsiteX49" fmla="*/ 5348949 w 12192000"/>
              <a:gd name="connsiteY49" fmla="*/ 1191768 h 1203824"/>
              <a:gd name="connsiteX50" fmla="*/ 5241228 w 12192000"/>
              <a:gd name="connsiteY50" fmla="*/ 1192408 h 1203824"/>
              <a:gd name="connsiteX51" fmla="*/ 4971133 w 12192000"/>
              <a:gd name="connsiteY51" fmla="*/ 1193559 h 1203824"/>
              <a:gd name="connsiteX52" fmla="*/ 4869416 w 12192000"/>
              <a:gd name="connsiteY52" fmla="*/ 1200519 h 1203824"/>
              <a:gd name="connsiteX53" fmla="*/ 4753274 w 12192000"/>
              <a:gd name="connsiteY53" fmla="*/ 1200850 h 1203824"/>
              <a:gd name="connsiteX54" fmla="*/ 4611883 w 12192000"/>
              <a:gd name="connsiteY54" fmla="*/ 1192701 h 1203824"/>
              <a:gd name="connsiteX55" fmla="*/ 4376825 w 12192000"/>
              <a:gd name="connsiteY55" fmla="*/ 1184131 h 1203824"/>
              <a:gd name="connsiteX56" fmla="*/ 4285471 w 12192000"/>
              <a:gd name="connsiteY56" fmla="*/ 1187158 h 1203824"/>
              <a:gd name="connsiteX57" fmla="*/ 3866543 w 12192000"/>
              <a:gd name="connsiteY57" fmla="*/ 1181596 h 1203824"/>
              <a:gd name="connsiteX58" fmla="*/ 3651342 w 12192000"/>
              <a:gd name="connsiteY58" fmla="*/ 1174348 h 1203824"/>
              <a:gd name="connsiteX59" fmla="*/ 3518453 w 12192000"/>
              <a:gd name="connsiteY59" fmla="*/ 1177258 h 1203824"/>
              <a:gd name="connsiteX60" fmla="*/ 3400818 w 12192000"/>
              <a:gd name="connsiteY60" fmla="*/ 1169685 h 1203824"/>
              <a:gd name="connsiteX61" fmla="*/ 3037154 w 12192000"/>
              <a:gd name="connsiteY61" fmla="*/ 1153217 h 1203824"/>
              <a:gd name="connsiteX62" fmla="*/ 2866260 w 12192000"/>
              <a:gd name="connsiteY62" fmla="*/ 1132283 h 1203824"/>
              <a:gd name="connsiteX63" fmla="*/ 2582173 w 12192000"/>
              <a:gd name="connsiteY63" fmla="*/ 1088979 h 1203824"/>
              <a:gd name="connsiteX64" fmla="*/ 2395406 w 12192000"/>
              <a:gd name="connsiteY64" fmla="*/ 1035945 h 1203824"/>
              <a:gd name="connsiteX65" fmla="*/ 2294751 w 12192000"/>
              <a:gd name="connsiteY65" fmla="*/ 1014618 h 1203824"/>
              <a:gd name="connsiteX66" fmla="*/ 2122944 w 12192000"/>
              <a:gd name="connsiteY66" fmla="*/ 984751 h 1203824"/>
              <a:gd name="connsiteX67" fmla="*/ 1905504 w 12192000"/>
              <a:gd name="connsiteY67" fmla="*/ 941380 h 1203824"/>
              <a:gd name="connsiteX68" fmla="*/ 1671045 w 12192000"/>
              <a:gd name="connsiteY68" fmla="*/ 924228 h 1203824"/>
              <a:gd name="connsiteX69" fmla="*/ 1543856 w 12192000"/>
              <a:gd name="connsiteY69" fmla="*/ 898190 h 1203824"/>
              <a:gd name="connsiteX70" fmla="*/ 1419784 w 12192000"/>
              <a:gd name="connsiteY70" fmla="*/ 868500 h 1203824"/>
              <a:gd name="connsiteX71" fmla="*/ 1355116 w 12192000"/>
              <a:gd name="connsiteY71" fmla="*/ 849214 h 1203824"/>
              <a:gd name="connsiteX72" fmla="*/ 1223713 w 12192000"/>
              <a:gd name="connsiteY72" fmla="*/ 821702 h 1203824"/>
              <a:gd name="connsiteX73" fmla="*/ 1094193 w 12192000"/>
              <a:gd name="connsiteY73" fmla="*/ 804872 h 1203824"/>
              <a:gd name="connsiteX74" fmla="*/ 1001115 w 12192000"/>
              <a:gd name="connsiteY74" fmla="*/ 783030 h 1203824"/>
              <a:gd name="connsiteX75" fmla="*/ 879548 w 12192000"/>
              <a:gd name="connsiteY75" fmla="*/ 747884 h 1203824"/>
              <a:gd name="connsiteX76" fmla="*/ 711163 w 12192000"/>
              <a:gd name="connsiteY76" fmla="*/ 719039 h 1203824"/>
              <a:gd name="connsiteX77" fmla="*/ 557941 w 12192000"/>
              <a:gd name="connsiteY77" fmla="*/ 707101 h 1203824"/>
              <a:gd name="connsiteX78" fmla="*/ 480347 w 12192000"/>
              <a:gd name="connsiteY78" fmla="*/ 668702 h 1203824"/>
              <a:gd name="connsiteX79" fmla="*/ 296224 w 12192000"/>
              <a:gd name="connsiteY79" fmla="*/ 603583 h 1203824"/>
              <a:gd name="connsiteX80" fmla="*/ 72689 w 12192000"/>
              <a:gd name="connsiteY80" fmla="*/ 560892 h 1203824"/>
              <a:gd name="connsiteX81" fmla="*/ 0 w 12192000"/>
              <a:gd name="connsiteY81" fmla="*/ 543486 h 1203824"/>
              <a:gd name="connsiteX82" fmla="*/ 0 w 12192000"/>
              <a:gd name="connsiteY82" fmla="*/ 384357 h 1203824"/>
              <a:gd name="connsiteX83" fmla="*/ 51784 w 12192000"/>
              <a:gd name="connsiteY83" fmla="*/ 393937 h 1203824"/>
              <a:gd name="connsiteX84" fmla="*/ 205561 w 12192000"/>
              <a:gd name="connsiteY84" fmla="*/ 414859 h 1203824"/>
              <a:gd name="connsiteX85" fmla="*/ 354391 w 12192000"/>
              <a:gd name="connsiteY85" fmla="*/ 426667 h 1203824"/>
              <a:gd name="connsiteX86" fmla="*/ 448281 w 12192000"/>
              <a:gd name="connsiteY86" fmla="*/ 436308 h 1203824"/>
              <a:gd name="connsiteX87" fmla="*/ 611518 w 12192000"/>
              <a:gd name="connsiteY87" fmla="*/ 434166 h 1203824"/>
              <a:gd name="connsiteX88" fmla="*/ 746076 w 12192000"/>
              <a:gd name="connsiteY88" fmla="*/ 422520 h 1203824"/>
              <a:gd name="connsiteX89" fmla="*/ 902724 w 12192000"/>
              <a:gd name="connsiteY89" fmla="*/ 409989 h 1203824"/>
              <a:gd name="connsiteX90" fmla="*/ 1113854 w 12192000"/>
              <a:gd name="connsiteY90" fmla="*/ 414230 h 1203824"/>
              <a:gd name="connsiteX91" fmla="*/ 1333449 w 12192000"/>
              <a:gd name="connsiteY91" fmla="*/ 459938 h 1203824"/>
              <a:gd name="connsiteX92" fmla="*/ 1408608 w 12192000"/>
              <a:gd name="connsiteY92" fmla="*/ 458278 h 1203824"/>
              <a:gd name="connsiteX93" fmla="*/ 1630191 w 12192000"/>
              <a:gd name="connsiteY93" fmla="*/ 403061 h 1203824"/>
              <a:gd name="connsiteX94" fmla="*/ 1956289 w 12192000"/>
              <a:gd name="connsiteY94" fmla="*/ 332366 h 1203824"/>
              <a:gd name="connsiteX95" fmla="*/ 2042814 w 12192000"/>
              <a:gd name="connsiteY95" fmla="*/ 344002 h 1203824"/>
              <a:gd name="connsiteX96" fmla="*/ 2183420 w 12192000"/>
              <a:gd name="connsiteY96" fmla="*/ 369635 h 1203824"/>
              <a:gd name="connsiteX97" fmla="*/ 2269566 w 12192000"/>
              <a:gd name="connsiteY97" fmla="*/ 439859 h 1203824"/>
              <a:gd name="connsiteX98" fmla="*/ 2331129 w 12192000"/>
              <a:gd name="connsiteY98" fmla="*/ 524163 h 1203824"/>
              <a:gd name="connsiteX99" fmla="*/ 2385112 w 12192000"/>
              <a:gd name="connsiteY99" fmla="*/ 555357 h 1203824"/>
              <a:gd name="connsiteX100" fmla="*/ 2444033 w 12192000"/>
              <a:gd name="connsiteY100" fmla="*/ 572629 h 1203824"/>
              <a:gd name="connsiteX101" fmla="*/ 2525979 w 12192000"/>
              <a:gd name="connsiteY101" fmla="*/ 603233 h 1203824"/>
              <a:gd name="connsiteX102" fmla="*/ 2603911 w 12192000"/>
              <a:gd name="connsiteY102" fmla="*/ 684825 h 1203824"/>
              <a:gd name="connsiteX103" fmla="*/ 2678828 w 12192000"/>
              <a:gd name="connsiteY103" fmla="*/ 706990 h 1203824"/>
              <a:gd name="connsiteX104" fmla="*/ 2738094 w 12192000"/>
              <a:gd name="connsiteY104" fmla="*/ 711376 h 1203824"/>
              <a:gd name="connsiteX105" fmla="*/ 2983806 w 12192000"/>
              <a:gd name="connsiteY105" fmla="*/ 728243 h 1203824"/>
              <a:gd name="connsiteX106" fmla="*/ 3013997 w 12192000"/>
              <a:gd name="connsiteY106" fmla="*/ 725446 h 1203824"/>
              <a:gd name="connsiteX107" fmla="*/ 3364419 w 12192000"/>
              <a:gd name="connsiteY107" fmla="*/ 720577 h 1203824"/>
              <a:gd name="connsiteX108" fmla="*/ 3460521 w 12192000"/>
              <a:gd name="connsiteY108" fmla="*/ 717628 h 1203824"/>
              <a:gd name="connsiteX109" fmla="*/ 3710982 w 12192000"/>
              <a:gd name="connsiteY109" fmla="*/ 714182 h 1203824"/>
              <a:gd name="connsiteX110" fmla="*/ 3850961 w 12192000"/>
              <a:gd name="connsiteY110" fmla="*/ 778802 h 1203824"/>
              <a:gd name="connsiteX111" fmla="*/ 3946286 w 12192000"/>
              <a:gd name="connsiteY111" fmla="*/ 816372 h 1203824"/>
              <a:gd name="connsiteX112" fmla="*/ 4065132 w 12192000"/>
              <a:gd name="connsiteY112" fmla="*/ 832459 h 1203824"/>
              <a:gd name="connsiteX113" fmla="*/ 4132173 w 12192000"/>
              <a:gd name="connsiteY113" fmla="*/ 835167 h 1203824"/>
              <a:gd name="connsiteX114" fmla="*/ 4305858 w 12192000"/>
              <a:gd name="connsiteY114" fmla="*/ 804156 h 1203824"/>
              <a:gd name="connsiteX115" fmla="*/ 4382131 w 12192000"/>
              <a:gd name="connsiteY115" fmla="*/ 769481 h 1203824"/>
              <a:gd name="connsiteX116" fmla="*/ 4453289 w 12192000"/>
              <a:gd name="connsiteY116" fmla="*/ 752531 h 1203824"/>
              <a:gd name="connsiteX117" fmla="*/ 4657971 w 12192000"/>
              <a:gd name="connsiteY117" fmla="*/ 795835 h 1203824"/>
              <a:gd name="connsiteX118" fmla="*/ 4682399 w 12192000"/>
              <a:gd name="connsiteY118" fmla="*/ 813876 h 1203824"/>
              <a:gd name="connsiteX119" fmla="*/ 4771814 w 12192000"/>
              <a:gd name="connsiteY119" fmla="*/ 907046 h 1203824"/>
              <a:gd name="connsiteX120" fmla="*/ 4827520 w 12192000"/>
              <a:gd name="connsiteY120" fmla="*/ 929876 h 1203824"/>
              <a:gd name="connsiteX121" fmla="*/ 4849942 w 12192000"/>
              <a:gd name="connsiteY121" fmla="*/ 933851 h 1203824"/>
              <a:gd name="connsiteX122" fmla="*/ 5009626 w 12192000"/>
              <a:gd name="connsiteY122" fmla="*/ 957896 h 1203824"/>
              <a:gd name="connsiteX123" fmla="*/ 5158711 w 12192000"/>
              <a:gd name="connsiteY123" fmla="*/ 963814 h 1203824"/>
              <a:gd name="connsiteX124" fmla="*/ 5376427 w 12192000"/>
              <a:gd name="connsiteY124" fmla="*/ 963151 h 1203824"/>
              <a:gd name="connsiteX125" fmla="*/ 5475787 w 12192000"/>
              <a:gd name="connsiteY125" fmla="*/ 980508 h 1203824"/>
              <a:gd name="connsiteX126" fmla="*/ 5653401 w 12192000"/>
              <a:gd name="connsiteY126" fmla="*/ 987268 h 1203824"/>
              <a:gd name="connsiteX127" fmla="*/ 5726340 w 12192000"/>
              <a:gd name="connsiteY127" fmla="*/ 985357 h 1203824"/>
              <a:gd name="connsiteX128" fmla="*/ 5790563 w 12192000"/>
              <a:gd name="connsiteY128" fmla="*/ 991300 h 1203824"/>
              <a:gd name="connsiteX129" fmla="*/ 5860260 w 12192000"/>
              <a:gd name="connsiteY129" fmla="*/ 1004958 h 1203824"/>
              <a:gd name="connsiteX130" fmla="*/ 6042101 w 12192000"/>
              <a:gd name="connsiteY130" fmla="*/ 1036226 h 1203824"/>
              <a:gd name="connsiteX131" fmla="*/ 6301998 w 12192000"/>
              <a:gd name="connsiteY131" fmla="*/ 989138 h 1203824"/>
              <a:gd name="connsiteX132" fmla="*/ 6452025 w 12192000"/>
              <a:gd name="connsiteY132" fmla="*/ 968489 h 1203824"/>
              <a:gd name="connsiteX133" fmla="*/ 6589205 w 12192000"/>
              <a:gd name="connsiteY133" fmla="*/ 939474 h 1203824"/>
              <a:gd name="connsiteX134" fmla="*/ 6631069 w 12192000"/>
              <a:gd name="connsiteY134" fmla="*/ 911222 h 1203824"/>
              <a:gd name="connsiteX135" fmla="*/ 6828274 w 12192000"/>
              <a:gd name="connsiteY135" fmla="*/ 942941 h 1203824"/>
              <a:gd name="connsiteX136" fmla="*/ 6900803 w 12192000"/>
              <a:gd name="connsiteY136" fmla="*/ 984140 h 1203824"/>
              <a:gd name="connsiteX137" fmla="*/ 7034668 w 12192000"/>
              <a:gd name="connsiteY137" fmla="*/ 1018665 h 1203824"/>
              <a:gd name="connsiteX138" fmla="*/ 7281067 w 12192000"/>
              <a:gd name="connsiteY138" fmla="*/ 966327 h 1203824"/>
              <a:gd name="connsiteX139" fmla="*/ 7412780 w 12192000"/>
              <a:gd name="connsiteY139" fmla="*/ 909206 h 1203824"/>
              <a:gd name="connsiteX140" fmla="*/ 7500327 w 12192000"/>
              <a:gd name="connsiteY140" fmla="*/ 894826 h 1203824"/>
              <a:gd name="connsiteX141" fmla="*/ 7662324 w 12192000"/>
              <a:gd name="connsiteY141" fmla="*/ 927415 h 1203824"/>
              <a:gd name="connsiteX142" fmla="*/ 7725334 w 12192000"/>
              <a:gd name="connsiteY142" fmla="*/ 924844 h 1203824"/>
              <a:gd name="connsiteX143" fmla="*/ 7833279 w 12192000"/>
              <a:gd name="connsiteY143" fmla="*/ 913031 h 1203824"/>
              <a:gd name="connsiteX144" fmla="*/ 7928605 w 12192000"/>
              <a:gd name="connsiteY144" fmla="*/ 881683 h 1203824"/>
              <a:gd name="connsiteX145" fmla="*/ 8146597 w 12192000"/>
              <a:gd name="connsiteY145" fmla="*/ 762968 h 1203824"/>
              <a:gd name="connsiteX146" fmla="*/ 8183577 w 12192000"/>
              <a:gd name="connsiteY146" fmla="*/ 749005 h 1203824"/>
              <a:gd name="connsiteX147" fmla="*/ 8250224 w 12192000"/>
              <a:gd name="connsiteY147" fmla="*/ 733642 h 1203824"/>
              <a:gd name="connsiteX148" fmla="*/ 8505929 w 12192000"/>
              <a:gd name="connsiteY148" fmla="*/ 626542 h 1203824"/>
              <a:gd name="connsiteX149" fmla="*/ 8564194 w 12192000"/>
              <a:gd name="connsiteY149" fmla="*/ 618796 h 1203824"/>
              <a:gd name="connsiteX150" fmla="*/ 8660705 w 12192000"/>
              <a:gd name="connsiteY150" fmla="*/ 611069 h 1203824"/>
              <a:gd name="connsiteX151" fmla="*/ 8762255 w 12192000"/>
              <a:gd name="connsiteY151" fmla="*/ 585060 h 1203824"/>
              <a:gd name="connsiteX152" fmla="*/ 8836439 w 12192000"/>
              <a:gd name="connsiteY152" fmla="*/ 566358 h 1203824"/>
              <a:gd name="connsiteX153" fmla="*/ 9050728 w 12192000"/>
              <a:gd name="connsiteY153" fmla="*/ 559575 h 1203824"/>
              <a:gd name="connsiteX154" fmla="*/ 9229627 w 12192000"/>
              <a:gd name="connsiteY154" fmla="*/ 557464 h 1203824"/>
              <a:gd name="connsiteX155" fmla="*/ 9253451 w 12192000"/>
              <a:gd name="connsiteY155" fmla="*/ 550855 h 1203824"/>
              <a:gd name="connsiteX156" fmla="*/ 9484214 w 12192000"/>
              <a:gd name="connsiteY156" fmla="*/ 498671 h 1203824"/>
              <a:gd name="connsiteX157" fmla="*/ 9582633 w 12192000"/>
              <a:gd name="connsiteY157" fmla="*/ 458384 h 1203824"/>
              <a:gd name="connsiteX158" fmla="*/ 9719670 w 12192000"/>
              <a:gd name="connsiteY158" fmla="*/ 415607 h 1203824"/>
              <a:gd name="connsiteX159" fmla="*/ 9871784 w 12192000"/>
              <a:gd name="connsiteY159" fmla="*/ 366147 h 1203824"/>
              <a:gd name="connsiteX160" fmla="*/ 9984494 w 12192000"/>
              <a:gd name="connsiteY160" fmla="*/ 336660 h 1203824"/>
              <a:gd name="connsiteX161" fmla="*/ 10154708 w 12192000"/>
              <a:gd name="connsiteY161" fmla="*/ 322193 h 1203824"/>
              <a:gd name="connsiteX162" fmla="*/ 10190446 w 12192000"/>
              <a:gd name="connsiteY162" fmla="*/ 325025 h 1203824"/>
              <a:gd name="connsiteX163" fmla="*/ 10530736 w 12192000"/>
              <a:gd name="connsiteY163" fmla="*/ 335953 h 1203824"/>
              <a:gd name="connsiteX164" fmla="*/ 10752157 w 12192000"/>
              <a:gd name="connsiteY164" fmla="*/ 305117 h 1203824"/>
              <a:gd name="connsiteX165" fmla="*/ 10824452 w 12192000"/>
              <a:gd name="connsiteY165" fmla="*/ 285927 h 1203824"/>
              <a:gd name="connsiteX166" fmla="*/ 10953152 w 12192000"/>
              <a:gd name="connsiteY166" fmla="*/ 228102 h 1203824"/>
              <a:gd name="connsiteX167" fmla="*/ 11011614 w 12192000"/>
              <a:gd name="connsiteY167" fmla="*/ 214096 h 1203824"/>
              <a:gd name="connsiteX168" fmla="*/ 11116031 w 12192000"/>
              <a:gd name="connsiteY168" fmla="*/ 195421 h 1203824"/>
              <a:gd name="connsiteX169" fmla="*/ 11344303 w 12192000"/>
              <a:gd name="connsiteY169" fmla="*/ 166629 h 1203824"/>
              <a:gd name="connsiteX170" fmla="*/ 11639050 w 12192000"/>
              <a:gd name="connsiteY170" fmla="*/ 108526 h 1203824"/>
              <a:gd name="connsiteX171" fmla="*/ 11757532 w 12192000"/>
              <a:gd name="connsiteY171" fmla="*/ 96530 h 1203824"/>
              <a:gd name="connsiteX172" fmla="*/ 11885799 w 12192000"/>
              <a:gd name="connsiteY172" fmla="*/ 86728 h 1203824"/>
              <a:gd name="connsiteX173" fmla="*/ 11922874 w 12192000"/>
              <a:gd name="connsiteY173" fmla="*/ 81060 h 1203824"/>
              <a:gd name="connsiteX174" fmla="*/ 12115331 w 12192000"/>
              <a:gd name="connsiteY174" fmla="*/ 33587 h 1203824"/>
              <a:gd name="connsiteX175" fmla="*/ 12158080 w 12192000"/>
              <a:gd name="connsiteY175" fmla="*/ 14081 h 120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1203824">
                <a:moveTo>
                  <a:pt x="12192000" y="0"/>
                </a:moveTo>
                <a:lnTo>
                  <a:pt x="12192000" y="463429"/>
                </a:lnTo>
                <a:lnTo>
                  <a:pt x="12190876" y="463512"/>
                </a:lnTo>
                <a:cubicBezTo>
                  <a:pt x="12153133" y="467010"/>
                  <a:pt x="12115042" y="473200"/>
                  <a:pt x="12077245" y="476327"/>
                </a:cubicBezTo>
                <a:cubicBezTo>
                  <a:pt x="12046307" y="479040"/>
                  <a:pt x="12015359" y="479114"/>
                  <a:pt x="11984517" y="479927"/>
                </a:cubicBezTo>
                <a:cubicBezTo>
                  <a:pt x="11973265" y="480210"/>
                  <a:pt x="11961485" y="476792"/>
                  <a:pt x="11951600" y="478957"/>
                </a:cubicBezTo>
                <a:cubicBezTo>
                  <a:pt x="11853497" y="501074"/>
                  <a:pt x="11777036" y="475730"/>
                  <a:pt x="11690904" y="471970"/>
                </a:cubicBezTo>
                <a:cubicBezTo>
                  <a:pt x="11600358" y="467893"/>
                  <a:pt x="11511400" y="454530"/>
                  <a:pt x="11413965" y="476172"/>
                </a:cubicBezTo>
                <a:cubicBezTo>
                  <a:pt x="11355010" y="489304"/>
                  <a:pt x="11299073" y="508237"/>
                  <a:pt x="11240739" y="523169"/>
                </a:cubicBezTo>
                <a:cubicBezTo>
                  <a:pt x="11219994" y="528395"/>
                  <a:pt x="11196384" y="531385"/>
                  <a:pt x="11175005" y="532169"/>
                </a:cubicBezTo>
                <a:cubicBezTo>
                  <a:pt x="11071819" y="536506"/>
                  <a:pt x="10971303" y="549336"/>
                  <a:pt x="10873726" y="580253"/>
                </a:cubicBezTo>
                <a:cubicBezTo>
                  <a:pt x="10856992" y="585473"/>
                  <a:pt x="10839156" y="590660"/>
                  <a:pt x="10821306" y="593207"/>
                </a:cubicBezTo>
                <a:cubicBezTo>
                  <a:pt x="10723500" y="607162"/>
                  <a:pt x="10626924" y="616976"/>
                  <a:pt x="10530811" y="612184"/>
                </a:cubicBezTo>
                <a:cubicBezTo>
                  <a:pt x="10498527" y="610559"/>
                  <a:pt x="10460885" y="619895"/>
                  <a:pt x="10426049" y="623354"/>
                </a:cubicBezTo>
                <a:cubicBezTo>
                  <a:pt x="10393740" y="626644"/>
                  <a:pt x="10360820" y="630774"/>
                  <a:pt x="10329156" y="630948"/>
                </a:cubicBezTo>
                <a:cubicBezTo>
                  <a:pt x="10282924" y="631125"/>
                  <a:pt x="10240698" y="636395"/>
                  <a:pt x="10194727" y="648617"/>
                </a:cubicBezTo>
                <a:cubicBezTo>
                  <a:pt x="10150847" y="660165"/>
                  <a:pt x="10102287" y="664450"/>
                  <a:pt x="10055906" y="671256"/>
                </a:cubicBezTo>
                <a:cubicBezTo>
                  <a:pt x="10004174" y="678826"/>
                  <a:pt x="9952442" y="686395"/>
                  <a:pt x="9900551" y="692855"/>
                </a:cubicBezTo>
                <a:cubicBezTo>
                  <a:pt x="9879793" y="695439"/>
                  <a:pt x="9855180" y="691398"/>
                  <a:pt x="9838464" y="696804"/>
                </a:cubicBezTo>
                <a:cubicBezTo>
                  <a:pt x="9784563" y="714690"/>
                  <a:pt x="9727517" y="710557"/>
                  <a:pt x="9672957" y="723816"/>
                </a:cubicBezTo>
                <a:cubicBezTo>
                  <a:pt x="9646220" y="730464"/>
                  <a:pt x="9614440" y="727257"/>
                  <a:pt x="9585066" y="730692"/>
                </a:cubicBezTo>
                <a:cubicBezTo>
                  <a:pt x="9537047" y="736221"/>
                  <a:pt x="9489294" y="743601"/>
                  <a:pt x="9441407" y="750055"/>
                </a:cubicBezTo>
                <a:cubicBezTo>
                  <a:pt x="9425674" y="752111"/>
                  <a:pt x="9410218" y="753561"/>
                  <a:pt x="9394459" y="755431"/>
                </a:cubicBezTo>
                <a:cubicBezTo>
                  <a:pt x="9380484" y="757048"/>
                  <a:pt x="9365611" y="757472"/>
                  <a:pt x="9352590" y="760650"/>
                </a:cubicBezTo>
                <a:cubicBezTo>
                  <a:pt x="9305415" y="772102"/>
                  <a:pt x="9259379" y="786411"/>
                  <a:pt x="9211614" y="796248"/>
                </a:cubicBezTo>
                <a:cubicBezTo>
                  <a:pt x="9170220" y="804796"/>
                  <a:pt x="9126523" y="807444"/>
                  <a:pt x="9084667" y="815303"/>
                </a:cubicBezTo>
                <a:cubicBezTo>
                  <a:pt x="9010868" y="829042"/>
                  <a:pt x="8937412" y="845188"/>
                  <a:pt x="8863666" y="859298"/>
                </a:cubicBezTo>
                <a:cubicBezTo>
                  <a:pt x="8847706" y="862330"/>
                  <a:pt x="8830271" y="860096"/>
                  <a:pt x="8813796" y="862070"/>
                </a:cubicBezTo>
                <a:cubicBezTo>
                  <a:pt x="8762262" y="868479"/>
                  <a:pt x="8710833" y="875626"/>
                  <a:pt x="8659351" y="882406"/>
                </a:cubicBezTo>
                <a:cubicBezTo>
                  <a:pt x="8630055" y="886396"/>
                  <a:pt x="8600505" y="891179"/>
                  <a:pt x="8571352" y="893639"/>
                </a:cubicBezTo>
                <a:cubicBezTo>
                  <a:pt x="8532843" y="896868"/>
                  <a:pt x="8497743" y="898476"/>
                  <a:pt x="8464106" y="918004"/>
                </a:cubicBezTo>
                <a:cubicBezTo>
                  <a:pt x="8412327" y="948238"/>
                  <a:pt x="8341122" y="949523"/>
                  <a:pt x="8278324" y="963769"/>
                </a:cubicBezTo>
                <a:cubicBezTo>
                  <a:pt x="8262086" y="967408"/>
                  <a:pt x="8245335" y="969987"/>
                  <a:pt x="8229128" y="973810"/>
                </a:cubicBezTo>
                <a:cubicBezTo>
                  <a:pt x="8199180" y="980915"/>
                  <a:pt x="8169646" y="988338"/>
                  <a:pt x="8139751" y="995815"/>
                </a:cubicBezTo>
                <a:cubicBezTo>
                  <a:pt x="8134478" y="997132"/>
                  <a:pt x="8128438" y="998185"/>
                  <a:pt x="8123571" y="999822"/>
                </a:cubicBezTo>
                <a:cubicBezTo>
                  <a:pt x="8078628" y="1014164"/>
                  <a:pt x="8034565" y="1029514"/>
                  <a:pt x="7988699" y="1042479"/>
                </a:cubicBezTo>
                <a:cubicBezTo>
                  <a:pt x="7966302" y="1048884"/>
                  <a:pt x="7941011" y="1052871"/>
                  <a:pt x="7917214" y="1054565"/>
                </a:cubicBezTo>
                <a:cubicBezTo>
                  <a:pt x="7847636" y="1059584"/>
                  <a:pt x="7779165" y="1067276"/>
                  <a:pt x="7710915" y="1084190"/>
                </a:cubicBezTo>
                <a:cubicBezTo>
                  <a:pt x="7683826" y="1090885"/>
                  <a:pt x="7652466" y="1090640"/>
                  <a:pt x="7622959" y="1093150"/>
                </a:cubicBezTo>
                <a:cubicBezTo>
                  <a:pt x="7552361" y="1098691"/>
                  <a:pt x="7481710" y="1103861"/>
                  <a:pt x="7410782" y="1109640"/>
                </a:cubicBezTo>
                <a:cubicBezTo>
                  <a:pt x="7366505" y="1113312"/>
                  <a:pt x="7322030" y="1118147"/>
                  <a:pt x="7277754" y="1121822"/>
                </a:cubicBezTo>
                <a:cubicBezTo>
                  <a:pt x="7226619" y="1125906"/>
                  <a:pt x="7175601" y="1128277"/>
                  <a:pt x="7124540" y="1132918"/>
                </a:cubicBezTo>
                <a:cubicBezTo>
                  <a:pt x="7066293" y="1138207"/>
                  <a:pt x="7008028" y="1145955"/>
                  <a:pt x="6949752" y="1151058"/>
                </a:cubicBezTo>
                <a:cubicBezTo>
                  <a:pt x="6843217" y="1160027"/>
                  <a:pt x="6736882" y="1167834"/>
                  <a:pt x="6630249" y="1176063"/>
                </a:cubicBezTo>
                <a:cubicBezTo>
                  <a:pt x="6526849" y="1184018"/>
                  <a:pt x="6423556" y="1192713"/>
                  <a:pt x="6320634" y="1198901"/>
                </a:cubicBezTo>
                <a:cubicBezTo>
                  <a:pt x="6277297" y="1201496"/>
                  <a:pt x="6235232" y="1197679"/>
                  <a:pt x="6192343" y="1198323"/>
                </a:cubicBezTo>
                <a:cubicBezTo>
                  <a:pt x="6117131" y="1199612"/>
                  <a:pt x="6041418" y="1202485"/>
                  <a:pt x="5966562" y="1203723"/>
                </a:cubicBezTo>
                <a:cubicBezTo>
                  <a:pt x="5933144" y="1204338"/>
                  <a:pt x="5900754" y="1201974"/>
                  <a:pt x="5867227" y="1201847"/>
                </a:cubicBezTo>
                <a:cubicBezTo>
                  <a:pt x="5788180" y="1201796"/>
                  <a:pt x="5708354" y="1203933"/>
                  <a:pt x="5630172" y="1202248"/>
                </a:cubicBezTo>
                <a:cubicBezTo>
                  <a:pt x="5535908" y="1200213"/>
                  <a:pt x="5442984" y="1194779"/>
                  <a:pt x="5348949" y="1191768"/>
                </a:cubicBezTo>
                <a:cubicBezTo>
                  <a:pt x="5313810" y="1190551"/>
                  <a:pt x="5277251" y="1192179"/>
                  <a:pt x="5241228" y="1192408"/>
                </a:cubicBezTo>
                <a:cubicBezTo>
                  <a:pt x="5151316" y="1192775"/>
                  <a:pt x="5061657" y="1192349"/>
                  <a:pt x="4971133" y="1193559"/>
                </a:cubicBezTo>
                <a:cubicBezTo>
                  <a:pt x="4937685" y="1193988"/>
                  <a:pt x="4903114" y="1199299"/>
                  <a:pt x="4869416" y="1200519"/>
                </a:cubicBezTo>
                <a:cubicBezTo>
                  <a:pt x="4830283" y="1201947"/>
                  <a:pt x="4791348" y="1202215"/>
                  <a:pt x="4753274" y="1200850"/>
                </a:cubicBezTo>
                <a:cubicBezTo>
                  <a:pt x="4705682" y="1199144"/>
                  <a:pt x="4659172" y="1194829"/>
                  <a:pt x="4611883" y="1192701"/>
                </a:cubicBezTo>
                <a:cubicBezTo>
                  <a:pt x="4533819" y="1189298"/>
                  <a:pt x="4455420" y="1186135"/>
                  <a:pt x="4376825" y="1184131"/>
                </a:cubicBezTo>
                <a:cubicBezTo>
                  <a:pt x="4347226" y="1183446"/>
                  <a:pt x="4315374" y="1187423"/>
                  <a:pt x="4285471" y="1187158"/>
                </a:cubicBezTo>
                <a:cubicBezTo>
                  <a:pt x="4145774" y="1185753"/>
                  <a:pt x="4006046" y="1184162"/>
                  <a:pt x="3866543" y="1181596"/>
                </a:cubicBezTo>
                <a:cubicBezTo>
                  <a:pt x="3794230" y="1180207"/>
                  <a:pt x="3723633" y="1175551"/>
                  <a:pt x="3651342" y="1174348"/>
                </a:cubicBezTo>
                <a:cubicBezTo>
                  <a:pt x="3607885" y="1173562"/>
                  <a:pt x="3561907" y="1178044"/>
                  <a:pt x="3518453" y="1177258"/>
                </a:cubicBezTo>
                <a:cubicBezTo>
                  <a:pt x="3478287" y="1176568"/>
                  <a:pt x="3440399" y="1171400"/>
                  <a:pt x="3400818" y="1169685"/>
                </a:cubicBezTo>
                <a:cubicBezTo>
                  <a:pt x="3279824" y="1164099"/>
                  <a:pt x="3157310" y="1160621"/>
                  <a:pt x="3037154" y="1153217"/>
                </a:cubicBezTo>
                <a:cubicBezTo>
                  <a:pt x="2978373" y="1149708"/>
                  <a:pt x="2922429" y="1140508"/>
                  <a:pt x="2866260" y="1132283"/>
                </a:cubicBezTo>
                <a:cubicBezTo>
                  <a:pt x="2771049" y="1118489"/>
                  <a:pt x="2677107" y="1103380"/>
                  <a:pt x="2582173" y="1088979"/>
                </a:cubicBezTo>
                <a:cubicBezTo>
                  <a:pt x="2511090" y="1078352"/>
                  <a:pt x="2447356" y="1063086"/>
                  <a:pt x="2395406" y="1035945"/>
                </a:cubicBezTo>
                <a:cubicBezTo>
                  <a:pt x="2371411" y="1023508"/>
                  <a:pt x="2331675" y="1015582"/>
                  <a:pt x="2294751" y="1014618"/>
                </a:cubicBezTo>
                <a:cubicBezTo>
                  <a:pt x="2228580" y="1012920"/>
                  <a:pt x="2177384" y="998698"/>
                  <a:pt x="2122944" y="984751"/>
                </a:cubicBezTo>
                <a:cubicBezTo>
                  <a:pt x="2054121" y="967003"/>
                  <a:pt x="1981585" y="951294"/>
                  <a:pt x="1905504" y="941380"/>
                </a:cubicBezTo>
                <a:cubicBezTo>
                  <a:pt x="1830544" y="931682"/>
                  <a:pt x="1747929" y="932141"/>
                  <a:pt x="1671045" y="924228"/>
                </a:cubicBezTo>
                <a:cubicBezTo>
                  <a:pt x="1625936" y="919523"/>
                  <a:pt x="1585613" y="907528"/>
                  <a:pt x="1543856" y="898190"/>
                </a:cubicBezTo>
                <a:cubicBezTo>
                  <a:pt x="1502093" y="888855"/>
                  <a:pt x="1460606" y="878913"/>
                  <a:pt x="1419784" y="868500"/>
                </a:cubicBezTo>
                <a:cubicBezTo>
                  <a:pt x="1397486" y="862806"/>
                  <a:pt x="1378078" y="854435"/>
                  <a:pt x="1355116" y="849214"/>
                </a:cubicBezTo>
                <a:cubicBezTo>
                  <a:pt x="1311848" y="839527"/>
                  <a:pt x="1265353" y="832754"/>
                  <a:pt x="1223713" y="821702"/>
                </a:cubicBezTo>
                <a:cubicBezTo>
                  <a:pt x="1183577" y="811001"/>
                  <a:pt x="1138864" y="809072"/>
                  <a:pt x="1094193" y="804872"/>
                </a:cubicBezTo>
                <a:cubicBezTo>
                  <a:pt x="1060244" y="801784"/>
                  <a:pt x="1034230" y="787936"/>
                  <a:pt x="1001115" y="783030"/>
                </a:cubicBezTo>
                <a:cubicBezTo>
                  <a:pt x="953853" y="775990"/>
                  <a:pt x="916853" y="764276"/>
                  <a:pt x="879548" y="747884"/>
                </a:cubicBezTo>
                <a:cubicBezTo>
                  <a:pt x="837586" y="729513"/>
                  <a:pt x="770061" y="725929"/>
                  <a:pt x="711163" y="719039"/>
                </a:cubicBezTo>
                <a:cubicBezTo>
                  <a:pt x="661152" y="713146"/>
                  <a:pt x="604343" y="715774"/>
                  <a:pt x="557941" y="707101"/>
                </a:cubicBezTo>
                <a:cubicBezTo>
                  <a:pt x="525381" y="700984"/>
                  <a:pt x="499355" y="684493"/>
                  <a:pt x="480347" y="668702"/>
                </a:cubicBezTo>
                <a:cubicBezTo>
                  <a:pt x="437718" y="632865"/>
                  <a:pt x="370204" y="616630"/>
                  <a:pt x="296224" y="603583"/>
                </a:cubicBezTo>
                <a:cubicBezTo>
                  <a:pt x="220741" y="590184"/>
                  <a:pt x="148480" y="573869"/>
                  <a:pt x="72689" y="560892"/>
                </a:cubicBezTo>
                <a:lnTo>
                  <a:pt x="0" y="543486"/>
                </a:lnTo>
                <a:lnTo>
                  <a:pt x="0" y="384357"/>
                </a:lnTo>
                <a:lnTo>
                  <a:pt x="51784" y="393937"/>
                </a:lnTo>
                <a:cubicBezTo>
                  <a:pt x="104770" y="397707"/>
                  <a:pt x="153378" y="409086"/>
                  <a:pt x="205561" y="414859"/>
                </a:cubicBezTo>
                <a:cubicBezTo>
                  <a:pt x="254062" y="420400"/>
                  <a:pt x="305001" y="422574"/>
                  <a:pt x="354391" y="426667"/>
                </a:cubicBezTo>
                <a:cubicBezTo>
                  <a:pt x="386450" y="429269"/>
                  <a:pt x="420771" y="429847"/>
                  <a:pt x="448281" y="436308"/>
                </a:cubicBezTo>
                <a:cubicBezTo>
                  <a:pt x="499904" y="448391"/>
                  <a:pt x="551004" y="446576"/>
                  <a:pt x="611518" y="434166"/>
                </a:cubicBezTo>
                <a:cubicBezTo>
                  <a:pt x="654695" y="425361"/>
                  <a:pt x="702395" y="422710"/>
                  <a:pt x="746076" y="422520"/>
                </a:cubicBezTo>
                <a:cubicBezTo>
                  <a:pt x="798481" y="422218"/>
                  <a:pt x="848400" y="419817"/>
                  <a:pt x="902724" y="409989"/>
                </a:cubicBezTo>
                <a:cubicBezTo>
                  <a:pt x="977291" y="396518"/>
                  <a:pt x="1048428" y="397321"/>
                  <a:pt x="1113854" y="414230"/>
                </a:cubicBezTo>
                <a:cubicBezTo>
                  <a:pt x="1184155" y="432145"/>
                  <a:pt x="1258677" y="446437"/>
                  <a:pt x="1333449" y="459938"/>
                </a:cubicBezTo>
                <a:cubicBezTo>
                  <a:pt x="1354772" y="463883"/>
                  <a:pt x="1385284" y="463304"/>
                  <a:pt x="1408608" y="458278"/>
                </a:cubicBezTo>
                <a:cubicBezTo>
                  <a:pt x="1483492" y="441930"/>
                  <a:pt x="1561495" y="427025"/>
                  <a:pt x="1630191" y="403061"/>
                </a:cubicBezTo>
                <a:cubicBezTo>
                  <a:pt x="1735315" y="366348"/>
                  <a:pt x="1840887" y="337881"/>
                  <a:pt x="1956289" y="332366"/>
                </a:cubicBezTo>
                <a:cubicBezTo>
                  <a:pt x="1986669" y="330865"/>
                  <a:pt x="2019100" y="336056"/>
                  <a:pt x="2042814" y="344002"/>
                </a:cubicBezTo>
                <a:cubicBezTo>
                  <a:pt x="2085261" y="358150"/>
                  <a:pt x="2126350" y="370413"/>
                  <a:pt x="2183420" y="369635"/>
                </a:cubicBezTo>
                <a:cubicBezTo>
                  <a:pt x="2235035" y="368879"/>
                  <a:pt x="2279659" y="405942"/>
                  <a:pt x="2269566" y="439859"/>
                </a:cubicBezTo>
                <a:cubicBezTo>
                  <a:pt x="2258267" y="478101"/>
                  <a:pt x="2277762" y="504964"/>
                  <a:pt x="2331129" y="524163"/>
                </a:cubicBezTo>
                <a:cubicBezTo>
                  <a:pt x="2352980" y="531807"/>
                  <a:pt x="2364861" y="546162"/>
                  <a:pt x="2385112" y="555357"/>
                </a:cubicBezTo>
                <a:cubicBezTo>
                  <a:pt x="2401860" y="562976"/>
                  <a:pt x="2421927" y="570875"/>
                  <a:pt x="2444033" y="572629"/>
                </a:cubicBezTo>
                <a:cubicBezTo>
                  <a:pt x="2483469" y="575878"/>
                  <a:pt x="2509763" y="584022"/>
                  <a:pt x="2525979" y="603233"/>
                </a:cubicBezTo>
                <a:cubicBezTo>
                  <a:pt x="2549282" y="631254"/>
                  <a:pt x="2578520" y="657481"/>
                  <a:pt x="2603911" y="684825"/>
                </a:cubicBezTo>
                <a:cubicBezTo>
                  <a:pt x="2618910" y="700624"/>
                  <a:pt x="2643515" y="707120"/>
                  <a:pt x="2678828" y="706990"/>
                </a:cubicBezTo>
                <a:cubicBezTo>
                  <a:pt x="2699243" y="707100"/>
                  <a:pt x="2725615" y="705603"/>
                  <a:pt x="2738094" y="711376"/>
                </a:cubicBezTo>
                <a:cubicBezTo>
                  <a:pt x="2805960" y="742855"/>
                  <a:pt x="2895980" y="733032"/>
                  <a:pt x="2983806" y="728243"/>
                </a:cubicBezTo>
                <a:cubicBezTo>
                  <a:pt x="2993929" y="727744"/>
                  <a:pt x="3004007" y="726871"/>
                  <a:pt x="3013997" y="725446"/>
                </a:cubicBezTo>
                <a:cubicBezTo>
                  <a:pt x="3136002" y="707474"/>
                  <a:pt x="3250133" y="713470"/>
                  <a:pt x="3364419" y="720577"/>
                </a:cubicBezTo>
                <a:cubicBezTo>
                  <a:pt x="3394563" y="722507"/>
                  <a:pt x="3428050" y="719807"/>
                  <a:pt x="3460521" y="717628"/>
                </a:cubicBezTo>
                <a:cubicBezTo>
                  <a:pt x="3545330" y="712137"/>
                  <a:pt x="3633314" y="698262"/>
                  <a:pt x="3710982" y="714182"/>
                </a:cubicBezTo>
                <a:cubicBezTo>
                  <a:pt x="3772122" y="726607"/>
                  <a:pt x="3825029" y="745116"/>
                  <a:pt x="3850961" y="778802"/>
                </a:cubicBezTo>
                <a:cubicBezTo>
                  <a:pt x="3868395" y="801427"/>
                  <a:pt x="3898481" y="813185"/>
                  <a:pt x="3946286" y="816372"/>
                </a:cubicBezTo>
                <a:cubicBezTo>
                  <a:pt x="3987480" y="819179"/>
                  <a:pt x="4025130" y="827781"/>
                  <a:pt x="4065132" y="832459"/>
                </a:cubicBezTo>
                <a:cubicBezTo>
                  <a:pt x="4086246" y="834922"/>
                  <a:pt x="4110400" y="838274"/>
                  <a:pt x="4132173" y="835167"/>
                </a:cubicBezTo>
                <a:cubicBezTo>
                  <a:pt x="4190358" y="826865"/>
                  <a:pt x="4249453" y="817300"/>
                  <a:pt x="4305858" y="804156"/>
                </a:cubicBezTo>
                <a:cubicBezTo>
                  <a:pt x="4334041" y="797490"/>
                  <a:pt x="4360739" y="782919"/>
                  <a:pt x="4382131" y="769481"/>
                </a:cubicBezTo>
                <a:cubicBezTo>
                  <a:pt x="4404161" y="755388"/>
                  <a:pt x="4425552" y="747047"/>
                  <a:pt x="4453289" y="752531"/>
                </a:cubicBezTo>
                <a:cubicBezTo>
                  <a:pt x="4522267" y="766292"/>
                  <a:pt x="4590589" y="780524"/>
                  <a:pt x="4657971" y="795835"/>
                </a:cubicBezTo>
                <a:cubicBezTo>
                  <a:pt x="4669645" y="798513"/>
                  <a:pt x="4675987" y="807238"/>
                  <a:pt x="4682399" y="813876"/>
                </a:cubicBezTo>
                <a:cubicBezTo>
                  <a:pt x="4712325" y="844914"/>
                  <a:pt x="4739115" y="876968"/>
                  <a:pt x="4771814" y="907046"/>
                </a:cubicBezTo>
                <a:cubicBezTo>
                  <a:pt x="4783117" y="917329"/>
                  <a:pt x="4807945" y="922850"/>
                  <a:pt x="4827520" y="929876"/>
                </a:cubicBezTo>
                <a:cubicBezTo>
                  <a:pt x="4833681" y="932206"/>
                  <a:pt x="4845543" y="931081"/>
                  <a:pt x="4849942" y="933851"/>
                </a:cubicBezTo>
                <a:cubicBezTo>
                  <a:pt x="4888949" y="959631"/>
                  <a:pt x="4951287" y="954890"/>
                  <a:pt x="5009626" y="957896"/>
                </a:cubicBezTo>
                <a:cubicBezTo>
                  <a:pt x="5059523" y="960407"/>
                  <a:pt x="5111928" y="960104"/>
                  <a:pt x="5158711" y="963814"/>
                </a:cubicBezTo>
                <a:cubicBezTo>
                  <a:pt x="5231307" y="969696"/>
                  <a:pt x="5298173" y="973751"/>
                  <a:pt x="5376427" y="963151"/>
                </a:cubicBezTo>
                <a:cubicBezTo>
                  <a:pt x="5408579" y="958754"/>
                  <a:pt x="5448461" y="970245"/>
                  <a:pt x="5475787" y="980508"/>
                </a:cubicBezTo>
                <a:cubicBezTo>
                  <a:pt x="5528518" y="1000363"/>
                  <a:pt x="5584839" y="1001958"/>
                  <a:pt x="5653401" y="987268"/>
                </a:cubicBezTo>
                <a:cubicBezTo>
                  <a:pt x="5676008" y="982341"/>
                  <a:pt x="5702558" y="984595"/>
                  <a:pt x="5726340" y="985357"/>
                </a:cubicBezTo>
                <a:cubicBezTo>
                  <a:pt x="5748643" y="985952"/>
                  <a:pt x="5770110" y="988364"/>
                  <a:pt x="5790563" y="991300"/>
                </a:cubicBezTo>
                <a:cubicBezTo>
                  <a:pt x="5815128" y="994969"/>
                  <a:pt x="5845522" y="996110"/>
                  <a:pt x="5860260" y="1004958"/>
                </a:cubicBezTo>
                <a:cubicBezTo>
                  <a:pt x="5906803" y="1032493"/>
                  <a:pt x="5977069" y="1037385"/>
                  <a:pt x="6042101" y="1036226"/>
                </a:cubicBezTo>
                <a:cubicBezTo>
                  <a:pt x="6128232" y="1034888"/>
                  <a:pt x="6222269" y="1027704"/>
                  <a:pt x="6301998" y="989138"/>
                </a:cubicBezTo>
                <a:cubicBezTo>
                  <a:pt x="6349672" y="965909"/>
                  <a:pt x="6396952" y="955198"/>
                  <a:pt x="6452025" y="968489"/>
                </a:cubicBezTo>
                <a:cubicBezTo>
                  <a:pt x="6489401" y="977695"/>
                  <a:pt x="6558002" y="960731"/>
                  <a:pt x="6589205" y="939474"/>
                </a:cubicBezTo>
                <a:cubicBezTo>
                  <a:pt x="6600499" y="931821"/>
                  <a:pt x="6612148" y="924116"/>
                  <a:pt x="6631069" y="911222"/>
                </a:cubicBezTo>
                <a:cubicBezTo>
                  <a:pt x="6674305" y="951313"/>
                  <a:pt x="6752346" y="944332"/>
                  <a:pt x="6828274" y="942941"/>
                </a:cubicBezTo>
                <a:cubicBezTo>
                  <a:pt x="6874780" y="942157"/>
                  <a:pt x="6889173" y="963896"/>
                  <a:pt x="6900803" y="984140"/>
                </a:cubicBezTo>
                <a:cubicBezTo>
                  <a:pt x="6921316" y="1020676"/>
                  <a:pt x="6959796" y="1032557"/>
                  <a:pt x="7034668" y="1018665"/>
                </a:cubicBezTo>
                <a:cubicBezTo>
                  <a:pt x="7117337" y="1003282"/>
                  <a:pt x="7199637" y="985309"/>
                  <a:pt x="7281067" y="966327"/>
                </a:cubicBezTo>
                <a:cubicBezTo>
                  <a:pt x="7332521" y="954266"/>
                  <a:pt x="7378029" y="936255"/>
                  <a:pt x="7412780" y="909206"/>
                </a:cubicBezTo>
                <a:cubicBezTo>
                  <a:pt x="7446535" y="882864"/>
                  <a:pt x="7455445" y="884046"/>
                  <a:pt x="7500327" y="894826"/>
                </a:cubicBezTo>
                <a:cubicBezTo>
                  <a:pt x="7552743" y="907363"/>
                  <a:pt x="7606735" y="918164"/>
                  <a:pt x="7662324" y="927415"/>
                </a:cubicBezTo>
                <a:cubicBezTo>
                  <a:pt x="7679867" y="930387"/>
                  <a:pt x="7704114" y="926740"/>
                  <a:pt x="7725334" y="924844"/>
                </a:cubicBezTo>
                <a:cubicBezTo>
                  <a:pt x="7761320" y="921787"/>
                  <a:pt x="7798617" y="920242"/>
                  <a:pt x="7833279" y="913031"/>
                </a:cubicBezTo>
                <a:cubicBezTo>
                  <a:pt x="7866516" y="906023"/>
                  <a:pt x="7898634" y="893700"/>
                  <a:pt x="7928605" y="881683"/>
                </a:cubicBezTo>
                <a:cubicBezTo>
                  <a:pt x="8012311" y="848025"/>
                  <a:pt x="8088138" y="810205"/>
                  <a:pt x="8146597" y="762968"/>
                </a:cubicBezTo>
                <a:cubicBezTo>
                  <a:pt x="8154091" y="756800"/>
                  <a:pt x="8170249" y="752606"/>
                  <a:pt x="8183577" y="749005"/>
                </a:cubicBezTo>
                <a:cubicBezTo>
                  <a:pt x="8205312" y="743071"/>
                  <a:pt x="8227788" y="737222"/>
                  <a:pt x="8250224" y="733642"/>
                </a:cubicBezTo>
                <a:cubicBezTo>
                  <a:pt x="8359189" y="716209"/>
                  <a:pt x="8441164" y="678078"/>
                  <a:pt x="8505929" y="626542"/>
                </a:cubicBezTo>
                <a:cubicBezTo>
                  <a:pt x="8524585" y="611796"/>
                  <a:pt x="8540107" y="608259"/>
                  <a:pt x="8564194" y="618796"/>
                </a:cubicBezTo>
                <a:cubicBezTo>
                  <a:pt x="8592162" y="631043"/>
                  <a:pt x="8628032" y="619507"/>
                  <a:pt x="8660705" y="611069"/>
                </a:cubicBezTo>
                <a:cubicBezTo>
                  <a:pt x="8694442" y="602479"/>
                  <a:pt x="8728514" y="593651"/>
                  <a:pt x="8762255" y="585060"/>
                </a:cubicBezTo>
                <a:cubicBezTo>
                  <a:pt x="8787227" y="578855"/>
                  <a:pt x="8811899" y="573069"/>
                  <a:pt x="8836439" y="566358"/>
                </a:cubicBezTo>
                <a:cubicBezTo>
                  <a:pt x="8912856" y="545447"/>
                  <a:pt x="8983243" y="538425"/>
                  <a:pt x="9050728" y="559575"/>
                </a:cubicBezTo>
                <a:cubicBezTo>
                  <a:pt x="9102219" y="575830"/>
                  <a:pt x="9164950" y="573868"/>
                  <a:pt x="9229627" y="557464"/>
                </a:cubicBezTo>
                <a:cubicBezTo>
                  <a:pt x="9237706" y="555368"/>
                  <a:pt x="9247529" y="550190"/>
                  <a:pt x="9253451" y="550855"/>
                </a:cubicBezTo>
                <a:cubicBezTo>
                  <a:pt x="9342568" y="560232"/>
                  <a:pt x="9405310" y="512383"/>
                  <a:pt x="9484214" y="498671"/>
                </a:cubicBezTo>
                <a:cubicBezTo>
                  <a:pt x="9519035" y="492570"/>
                  <a:pt x="9552778" y="473783"/>
                  <a:pt x="9582633" y="458384"/>
                </a:cubicBezTo>
                <a:cubicBezTo>
                  <a:pt x="9623689" y="437231"/>
                  <a:pt x="9660183" y="417297"/>
                  <a:pt x="9719670" y="415607"/>
                </a:cubicBezTo>
                <a:cubicBezTo>
                  <a:pt x="9779189" y="414101"/>
                  <a:pt x="9830940" y="393878"/>
                  <a:pt x="9871784" y="366147"/>
                </a:cubicBezTo>
                <a:cubicBezTo>
                  <a:pt x="9903014" y="345075"/>
                  <a:pt x="9939570" y="338349"/>
                  <a:pt x="9984494" y="336660"/>
                </a:cubicBezTo>
                <a:cubicBezTo>
                  <a:pt x="10040642" y="334503"/>
                  <a:pt x="10098165" y="326674"/>
                  <a:pt x="10154708" y="322193"/>
                </a:cubicBezTo>
                <a:cubicBezTo>
                  <a:pt x="10166953" y="321201"/>
                  <a:pt x="10182669" y="321603"/>
                  <a:pt x="10190446" y="325025"/>
                </a:cubicBezTo>
                <a:cubicBezTo>
                  <a:pt x="10285769" y="367692"/>
                  <a:pt x="10408999" y="350677"/>
                  <a:pt x="10530736" y="335953"/>
                </a:cubicBezTo>
                <a:cubicBezTo>
                  <a:pt x="10604506" y="327127"/>
                  <a:pt x="10678397" y="316584"/>
                  <a:pt x="10752157" y="305117"/>
                </a:cubicBezTo>
                <a:cubicBezTo>
                  <a:pt x="10777120" y="301365"/>
                  <a:pt x="10803110" y="294636"/>
                  <a:pt x="10824452" y="285927"/>
                </a:cubicBezTo>
                <a:cubicBezTo>
                  <a:pt x="10868837" y="267698"/>
                  <a:pt x="10909147" y="246465"/>
                  <a:pt x="10953152" y="228102"/>
                </a:cubicBezTo>
                <a:cubicBezTo>
                  <a:pt x="10969622" y="221030"/>
                  <a:pt x="10991730" y="217688"/>
                  <a:pt x="11011614" y="214096"/>
                </a:cubicBezTo>
                <a:cubicBezTo>
                  <a:pt x="11046743" y="207573"/>
                  <a:pt x="11086641" y="206412"/>
                  <a:pt x="11116031" y="195421"/>
                </a:cubicBezTo>
                <a:cubicBezTo>
                  <a:pt x="11192467" y="166956"/>
                  <a:pt x="11266913" y="160299"/>
                  <a:pt x="11344303" y="166629"/>
                </a:cubicBezTo>
                <a:cubicBezTo>
                  <a:pt x="11452657" y="175527"/>
                  <a:pt x="11551626" y="159519"/>
                  <a:pt x="11639050" y="108526"/>
                </a:cubicBezTo>
                <a:cubicBezTo>
                  <a:pt x="11678385" y="85543"/>
                  <a:pt x="11720243" y="87879"/>
                  <a:pt x="11757532" y="96530"/>
                </a:cubicBezTo>
                <a:cubicBezTo>
                  <a:pt x="11800499" y="106640"/>
                  <a:pt x="11840704" y="105056"/>
                  <a:pt x="11885799" y="86728"/>
                </a:cubicBezTo>
                <a:cubicBezTo>
                  <a:pt x="11895784" y="82659"/>
                  <a:pt x="11910604" y="81867"/>
                  <a:pt x="11922874" y="81060"/>
                </a:cubicBezTo>
                <a:cubicBezTo>
                  <a:pt x="11992783" y="75806"/>
                  <a:pt x="12063500" y="73647"/>
                  <a:pt x="12115331" y="33587"/>
                </a:cubicBezTo>
                <a:cubicBezTo>
                  <a:pt x="12125500" y="25715"/>
                  <a:pt x="12143693" y="20477"/>
                  <a:pt x="12158080" y="1408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571385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FDF40-F261-2F6D-198D-4F9C038CBDD3}"/>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65BCE7FF-965E-0B91-803C-0F63BABF9B0A}"/>
              </a:ext>
            </a:extLst>
          </p:cNvPr>
          <p:cNvSpPr>
            <a:spLocks noGrp="1"/>
          </p:cNvSpPr>
          <p:nvPr>
            <p:ph idx="1"/>
          </p:nvPr>
        </p:nvSpPr>
        <p:spPr/>
        <p:txBody>
          <a:bodyPr/>
          <a:lstStyle/>
          <a:p>
            <a:r>
              <a:rPr lang="en-US" dirty="0"/>
              <a:t>Token Adjustment</a:t>
            </a:r>
          </a:p>
          <a:p>
            <a:r>
              <a:rPr lang="en-US" dirty="0"/>
              <a:t>Process Creation</a:t>
            </a:r>
          </a:p>
          <a:p>
            <a:r>
              <a:rPr lang="en-US" dirty="0"/>
              <a:t>Registry Changes</a:t>
            </a:r>
          </a:p>
          <a:p>
            <a:endParaRPr lang="en-US" dirty="0"/>
          </a:p>
        </p:txBody>
      </p:sp>
    </p:spTree>
    <p:extLst>
      <p:ext uri="{BB962C8B-B14F-4D97-AF65-F5344CB8AC3E}">
        <p14:creationId xmlns:p14="http://schemas.microsoft.com/office/powerpoint/2010/main" val="1197027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C1D16-9B05-EB80-3761-D513BB8AE856}"/>
              </a:ext>
            </a:extLst>
          </p:cNvPr>
          <p:cNvSpPr>
            <a:spLocks noGrp="1"/>
          </p:cNvSpPr>
          <p:nvPr>
            <p:ph type="title"/>
          </p:nvPr>
        </p:nvSpPr>
        <p:spPr/>
        <p:txBody>
          <a:bodyPr/>
          <a:lstStyle/>
          <a:p>
            <a:r>
              <a:rPr lang="en-US" dirty="0"/>
              <a:t>The Approach</a:t>
            </a:r>
          </a:p>
        </p:txBody>
      </p:sp>
      <p:sp>
        <p:nvSpPr>
          <p:cNvPr id="3" name="Content Placeholder 2">
            <a:extLst>
              <a:ext uri="{FF2B5EF4-FFF2-40B4-BE49-F238E27FC236}">
                <a16:creationId xmlns:a16="http://schemas.microsoft.com/office/drawing/2014/main" id="{F73FE230-2328-0D18-5800-550A06BFC663}"/>
              </a:ext>
            </a:extLst>
          </p:cNvPr>
          <p:cNvSpPr>
            <a:spLocks noGrp="1"/>
          </p:cNvSpPr>
          <p:nvPr>
            <p:ph idx="1"/>
          </p:nvPr>
        </p:nvSpPr>
        <p:spPr/>
        <p:txBody>
          <a:bodyPr/>
          <a:lstStyle/>
          <a:p>
            <a:r>
              <a:rPr lang="en-US" dirty="0"/>
              <a:t>Not dependent on EDR/Special Tools</a:t>
            </a:r>
          </a:p>
          <a:p>
            <a:r>
              <a:rPr lang="en-US" dirty="0"/>
              <a:t>PowerShell direct log queries</a:t>
            </a:r>
          </a:p>
          <a:p>
            <a:pPr lvl="1"/>
            <a:r>
              <a:rPr lang="en-US" dirty="0"/>
              <a:t>Can replicate in a production environment</a:t>
            </a:r>
          </a:p>
          <a:p>
            <a:pPr lvl="1"/>
            <a:r>
              <a:rPr lang="en-US" dirty="0"/>
              <a:t>Scalable to an enterprise</a:t>
            </a:r>
          </a:p>
          <a:p>
            <a:pPr lvl="1"/>
            <a:r>
              <a:rPr lang="en-US" dirty="0"/>
              <a:t>Easily transferrable to other tools / methods of detections</a:t>
            </a:r>
          </a:p>
        </p:txBody>
      </p:sp>
    </p:spTree>
    <p:extLst>
      <p:ext uri="{BB962C8B-B14F-4D97-AF65-F5344CB8AC3E}">
        <p14:creationId xmlns:p14="http://schemas.microsoft.com/office/powerpoint/2010/main" val="1735693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4E31BFE-C41B-8D38-1B38-E14B120BBBB6}"/>
              </a:ext>
            </a:extLst>
          </p:cNvPr>
          <p:cNvSpPr>
            <a:spLocks noGrp="1"/>
          </p:cNvSpPr>
          <p:nvPr>
            <p:ph type="body" sz="quarter" idx="12"/>
          </p:nvPr>
        </p:nvSpPr>
        <p:spPr/>
        <p:txBody>
          <a:bodyPr/>
          <a:lstStyle/>
          <a:p>
            <a:r>
              <a:rPr lang="en-US" dirty="0"/>
              <a:t>Me first! (Watch attentively)</a:t>
            </a:r>
          </a:p>
          <a:p>
            <a:r>
              <a:rPr lang="en-US" dirty="0"/>
              <a:t>Then your turn</a:t>
            </a:r>
          </a:p>
        </p:txBody>
      </p:sp>
    </p:spTree>
    <p:extLst>
      <p:ext uri="{BB962C8B-B14F-4D97-AF65-F5344CB8AC3E}">
        <p14:creationId xmlns:p14="http://schemas.microsoft.com/office/powerpoint/2010/main" val="457792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77D3CB8-EBA0-CB80-C282-1AC5FEC548D5}"/>
              </a:ext>
            </a:extLst>
          </p:cNvPr>
          <p:cNvSpPr>
            <a:spLocks noGrp="1"/>
          </p:cNvSpPr>
          <p:nvPr>
            <p:ph type="title"/>
          </p:nvPr>
        </p:nvSpPr>
        <p:spPr/>
        <p:txBody>
          <a:bodyPr>
            <a:normAutofit fontScale="90000"/>
          </a:bodyPr>
          <a:lstStyle/>
          <a:p>
            <a:r>
              <a:rPr lang="en-US" dirty="0"/>
              <a:t>Additional Notes – File System Analysis</a:t>
            </a:r>
          </a:p>
        </p:txBody>
      </p:sp>
      <p:sp>
        <p:nvSpPr>
          <p:cNvPr id="4" name="Content Placeholder 3">
            <a:extLst>
              <a:ext uri="{FF2B5EF4-FFF2-40B4-BE49-F238E27FC236}">
                <a16:creationId xmlns:a16="http://schemas.microsoft.com/office/drawing/2014/main" id="{876D9527-9214-F9E0-7C77-13C14EFFB29D}"/>
              </a:ext>
            </a:extLst>
          </p:cNvPr>
          <p:cNvSpPr>
            <a:spLocks noGrp="1"/>
          </p:cNvSpPr>
          <p:nvPr>
            <p:ph idx="1"/>
          </p:nvPr>
        </p:nvSpPr>
        <p:spPr/>
        <p:txBody>
          <a:bodyPr>
            <a:normAutofit fontScale="70000" lnSpcReduction="20000"/>
          </a:bodyPr>
          <a:lstStyle/>
          <a:p>
            <a:pPr marL="0" indent="0">
              <a:buNone/>
            </a:pPr>
            <a:r>
              <a:rPr lang="en-US" dirty="0"/>
              <a:t>Problems:</a:t>
            </a:r>
          </a:p>
          <a:p>
            <a:r>
              <a:rPr lang="en-US" dirty="0"/>
              <a:t>Variety of systems</a:t>
            </a:r>
          </a:p>
          <a:p>
            <a:r>
              <a:rPr lang="en-US" dirty="0"/>
              <a:t>Large Scale</a:t>
            </a:r>
          </a:p>
          <a:p>
            <a:r>
              <a:rPr lang="en-US" dirty="0"/>
              <a:t>Distributed Nature</a:t>
            </a:r>
          </a:p>
          <a:p>
            <a:r>
              <a:rPr lang="en-US" dirty="0"/>
              <a:t>Permission Issues</a:t>
            </a:r>
          </a:p>
          <a:p>
            <a:r>
              <a:rPr lang="en-US" dirty="0"/>
              <a:t>Security Considerations</a:t>
            </a:r>
          </a:p>
          <a:p>
            <a:r>
              <a:rPr lang="en-US" dirty="0"/>
              <a:t>Performance Impact</a:t>
            </a:r>
          </a:p>
          <a:p>
            <a:r>
              <a:rPr lang="en-US" dirty="0"/>
              <a:t>File Type Identification</a:t>
            </a:r>
          </a:p>
          <a:p>
            <a:r>
              <a:rPr lang="en-US" dirty="0"/>
              <a:t>Changes over time</a:t>
            </a:r>
          </a:p>
        </p:txBody>
      </p:sp>
    </p:spTree>
    <p:extLst>
      <p:ext uri="{BB962C8B-B14F-4D97-AF65-F5344CB8AC3E}">
        <p14:creationId xmlns:p14="http://schemas.microsoft.com/office/powerpoint/2010/main" val="26306667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7A187-442D-AD28-BD6E-B820149EAE6C}"/>
              </a:ext>
            </a:extLst>
          </p:cNvPr>
          <p:cNvSpPr>
            <a:spLocks noGrp="1"/>
          </p:cNvSpPr>
          <p:nvPr>
            <p:ph type="title"/>
          </p:nvPr>
        </p:nvSpPr>
        <p:spPr/>
        <p:txBody>
          <a:bodyPr/>
          <a:lstStyle/>
          <a:p>
            <a:r>
              <a:rPr lang="en-US" dirty="0"/>
              <a:t>Defensive Measures</a:t>
            </a:r>
          </a:p>
        </p:txBody>
      </p:sp>
      <p:sp>
        <p:nvSpPr>
          <p:cNvPr id="3" name="Content Placeholder 2">
            <a:extLst>
              <a:ext uri="{FF2B5EF4-FFF2-40B4-BE49-F238E27FC236}">
                <a16:creationId xmlns:a16="http://schemas.microsoft.com/office/drawing/2014/main" id="{066BB88E-1AB0-61B9-28B7-75D1B4B607AF}"/>
              </a:ext>
            </a:extLst>
          </p:cNvPr>
          <p:cNvSpPr>
            <a:spLocks noGrp="1"/>
          </p:cNvSpPr>
          <p:nvPr>
            <p:ph idx="1"/>
          </p:nvPr>
        </p:nvSpPr>
        <p:spPr/>
        <p:txBody>
          <a:bodyPr/>
          <a:lstStyle/>
          <a:p>
            <a:r>
              <a:rPr lang="en-US" dirty="0"/>
              <a:t>MFA</a:t>
            </a:r>
          </a:p>
          <a:p>
            <a:r>
              <a:rPr lang="en-US" dirty="0"/>
              <a:t>Least Privilege</a:t>
            </a:r>
          </a:p>
          <a:p>
            <a:r>
              <a:rPr lang="en-US" dirty="0"/>
              <a:t>Auditing and review accounts and access</a:t>
            </a:r>
          </a:p>
          <a:p>
            <a:r>
              <a:rPr lang="en-US" dirty="0"/>
              <a:t>Protect Domain Admins</a:t>
            </a:r>
          </a:p>
          <a:p>
            <a:r>
              <a:rPr lang="en-US" dirty="0"/>
              <a:t>Implement Security Administrative Workstations (SAWs)</a:t>
            </a:r>
          </a:p>
        </p:txBody>
      </p:sp>
    </p:spTree>
    <p:extLst>
      <p:ext uri="{BB962C8B-B14F-4D97-AF65-F5344CB8AC3E}">
        <p14:creationId xmlns:p14="http://schemas.microsoft.com/office/powerpoint/2010/main" val="22477467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530D39-8719-6FFD-BF9C-0A3A7E782CE6}"/>
              </a:ext>
            </a:extLst>
          </p:cNvPr>
          <p:cNvSpPr>
            <a:spLocks noGrp="1"/>
          </p:cNvSpPr>
          <p:nvPr>
            <p:ph type="title"/>
          </p:nvPr>
        </p:nvSpPr>
        <p:spPr>
          <a:xfrm>
            <a:off x="762000" y="1097281"/>
            <a:ext cx="10668000" cy="2854518"/>
          </a:xfrm>
        </p:spPr>
        <p:txBody>
          <a:bodyPr vert="horz" lIns="91440" tIns="45720" rIns="91440" bIns="45720" rtlCol="0" anchor="b" anchorCtr="0">
            <a:normAutofit/>
          </a:bodyPr>
          <a:lstStyle/>
          <a:p>
            <a:pPr algn="ctr"/>
            <a:r>
              <a:rPr lang="en-US" sz="8000" dirty="0"/>
              <a:t>Advanced: </a:t>
            </a:r>
            <a:br>
              <a:rPr lang="en-US" sz="8000" dirty="0"/>
            </a:br>
            <a:r>
              <a:rPr lang="en-US" sz="8000" dirty="0"/>
              <a:t>Credential Grabbing</a:t>
            </a:r>
          </a:p>
        </p:txBody>
      </p:sp>
      <p:sp>
        <p:nvSpPr>
          <p:cNvPr id="5" name="Text Placeholder 4">
            <a:extLst>
              <a:ext uri="{FF2B5EF4-FFF2-40B4-BE49-F238E27FC236}">
                <a16:creationId xmlns:a16="http://schemas.microsoft.com/office/drawing/2014/main" id="{AD75ED54-411B-3761-C974-2EBC8AA871CE}"/>
              </a:ext>
            </a:extLst>
          </p:cNvPr>
          <p:cNvSpPr>
            <a:spLocks noGrp="1"/>
          </p:cNvSpPr>
          <p:nvPr>
            <p:ph type="body" idx="1"/>
          </p:nvPr>
        </p:nvSpPr>
        <p:spPr>
          <a:xfrm>
            <a:off x="2324429" y="5033960"/>
            <a:ext cx="7543140" cy="1062040"/>
          </a:xfrm>
        </p:spPr>
        <p:txBody>
          <a:bodyPr vert="horz" lIns="91440" tIns="45720" rIns="91440" bIns="45720" rtlCol="0">
            <a:normAutofit/>
          </a:bodyPr>
          <a:lstStyle/>
          <a:p>
            <a:pPr algn="ctr"/>
            <a:endParaRPr lang="en-US" dirty="0">
              <a:solidFill>
                <a:schemeClr val="tx1"/>
              </a:solidFill>
            </a:endParaRPr>
          </a:p>
        </p:txBody>
      </p:sp>
    </p:spTree>
    <p:extLst>
      <p:ext uri="{BB962C8B-B14F-4D97-AF65-F5344CB8AC3E}">
        <p14:creationId xmlns:p14="http://schemas.microsoft.com/office/powerpoint/2010/main" val="1514714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4808A171-6634-4D15-8456-C238A449D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5351" y="88288"/>
            <a:ext cx="10341383" cy="6681423"/>
          </a:xfrm>
          <a:prstGeom prst="rect">
            <a:avLst/>
          </a:prstGeom>
        </p:spPr>
      </p:pic>
    </p:spTree>
    <p:extLst>
      <p:ext uri="{BB962C8B-B14F-4D97-AF65-F5344CB8AC3E}">
        <p14:creationId xmlns:p14="http://schemas.microsoft.com/office/powerpoint/2010/main" val="1368351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16E0D1-E502-4D05-119C-BAB832132C51}"/>
              </a:ext>
            </a:extLst>
          </p:cNvPr>
          <p:cNvSpPr>
            <a:spLocks noGrp="1"/>
          </p:cNvSpPr>
          <p:nvPr>
            <p:ph type="title"/>
          </p:nvPr>
        </p:nvSpPr>
        <p:spPr>
          <a:xfrm>
            <a:off x="762000" y="1009650"/>
            <a:ext cx="4400549" cy="1857375"/>
          </a:xfrm>
        </p:spPr>
        <p:txBody>
          <a:bodyPr vert="horz" lIns="91440" tIns="45720" rIns="91440" bIns="45720" rtlCol="0" anchor="b" anchorCtr="0">
            <a:normAutofit/>
          </a:bodyPr>
          <a:lstStyle/>
          <a:p>
            <a:r>
              <a:rPr lang="en-US" sz="4100" kern="1200">
                <a:solidFill>
                  <a:schemeClr val="tx1"/>
                </a:solidFill>
                <a:latin typeface="+mj-lt"/>
                <a:ea typeface="+mj-ea"/>
                <a:cs typeface="+mj-cs"/>
              </a:rPr>
              <a:t>Aaron Rosenmund</a:t>
            </a:r>
            <a:br>
              <a:rPr lang="en-US" sz="4100" kern="1200">
                <a:solidFill>
                  <a:schemeClr val="tx1"/>
                </a:solidFill>
                <a:latin typeface="+mj-lt"/>
                <a:ea typeface="+mj-ea"/>
                <a:cs typeface="+mj-cs"/>
              </a:rPr>
            </a:br>
            <a:r>
              <a:rPr lang="en-US" sz="4100" kern="1200">
                <a:solidFill>
                  <a:schemeClr val="tx1"/>
                </a:solidFill>
                <a:latin typeface="+mj-lt"/>
                <a:ea typeface="+mj-ea"/>
                <a:cs typeface="+mj-cs"/>
              </a:rPr>
              <a:t>@arosenmund</a:t>
            </a:r>
          </a:p>
        </p:txBody>
      </p:sp>
      <p:pic>
        <p:nvPicPr>
          <p:cNvPr id="6" name="Content Placeholder 5" descr="A person and a cat sitting at a computer&#10;&#10;Description automatically generated">
            <a:extLst>
              <a:ext uri="{FF2B5EF4-FFF2-40B4-BE49-F238E27FC236}">
                <a16:creationId xmlns:a16="http://schemas.microsoft.com/office/drawing/2014/main" id="{B67C14C3-974F-EC6A-249C-46E4D3FD978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6098"/>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13" name="Group 12">
            <a:extLst>
              <a:ext uri="{FF2B5EF4-FFF2-40B4-BE49-F238E27FC236}">
                <a16:creationId xmlns:a16="http://schemas.microsoft.com/office/drawing/2014/main" id="{EE5D87AC-5CCC-4E1F-8B25-D3A6053029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14" name="Freeform: Shape 13">
              <a:extLst>
                <a:ext uri="{FF2B5EF4-FFF2-40B4-BE49-F238E27FC236}">
                  <a16:creationId xmlns:a16="http://schemas.microsoft.com/office/drawing/2014/main" id="{6EFC8E10-A01A-44C0-92B4-4837ED6C4B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329C434-C896-4DBB-9A47-D99A5EE41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 Placeholder 3">
            <a:extLst>
              <a:ext uri="{FF2B5EF4-FFF2-40B4-BE49-F238E27FC236}">
                <a16:creationId xmlns:a16="http://schemas.microsoft.com/office/drawing/2014/main" id="{C8F4D313-FFC6-F5A4-F6F9-32FA0116DE6E}"/>
              </a:ext>
            </a:extLst>
          </p:cNvPr>
          <p:cNvSpPr>
            <a:spLocks noGrp="1"/>
          </p:cNvSpPr>
          <p:nvPr>
            <p:ph type="body" sz="half" idx="2"/>
          </p:nvPr>
        </p:nvSpPr>
        <p:spPr>
          <a:xfrm>
            <a:off x="762000" y="3109956"/>
            <a:ext cx="4400549" cy="3167019"/>
          </a:xfrm>
        </p:spPr>
        <p:txBody>
          <a:bodyPr vert="horz" lIns="91440" tIns="45720" rIns="91440" bIns="45720" rtlCol="0" anchor="t">
            <a:normAutofit/>
          </a:bodyPr>
          <a:lstStyle/>
          <a:p>
            <a:r>
              <a:rPr lang="en-US" dirty="0"/>
              <a:t>In his quest for immortality, not for him, for his cat. He created the cybernetic mans best friend.  Take that death. Every problem has at least one good solution, but just for him, not for you. </a:t>
            </a:r>
          </a:p>
          <a:p>
            <a:r>
              <a:rPr lang="en-US" dirty="0"/>
              <a:t>Long live </a:t>
            </a:r>
            <a:r>
              <a:rPr lang="en-US" dirty="0" err="1"/>
              <a:t>ironcat</a:t>
            </a:r>
            <a:r>
              <a:rPr lang="en-US" dirty="0"/>
              <a:t>.</a:t>
            </a:r>
          </a:p>
        </p:txBody>
      </p:sp>
    </p:spTree>
    <p:extLst>
      <p:ext uri="{BB962C8B-B14F-4D97-AF65-F5344CB8AC3E}">
        <p14:creationId xmlns:p14="http://schemas.microsoft.com/office/powerpoint/2010/main" val="28025637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D43B9-7558-7279-33B6-6D0166DF8A48}"/>
              </a:ext>
            </a:extLst>
          </p:cNvPr>
          <p:cNvSpPr>
            <a:spLocks noGrp="1"/>
          </p:cNvSpPr>
          <p:nvPr>
            <p:ph type="title"/>
          </p:nvPr>
        </p:nvSpPr>
        <p:spPr/>
        <p:txBody>
          <a:bodyPr/>
          <a:lstStyle/>
          <a:p>
            <a:r>
              <a:rPr lang="en-US" dirty="0"/>
              <a:t>Enumeration</a:t>
            </a:r>
          </a:p>
        </p:txBody>
      </p:sp>
      <p:sp>
        <p:nvSpPr>
          <p:cNvPr id="3" name="Content Placeholder 2">
            <a:extLst>
              <a:ext uri="{FF2B5EF4-FFF2-40B4-BE49-F238E27FC236}">
                <a16:creationId xmlns:a16="http://schemas.microsoft.com/office/drawing/2014/main" id="{84E41ABC-44A8-DD1B-7992-09947F65FE46}"/>
              </a:ext>
            </a:extLst>
          </p:cNvPr>
          <p:cNvSpPr>
            <a:spLocks noGrp="1"/>
          </p:cNvSpPr>
          <p:nvPr>
            <p:ph idx="1"/>
          </p:nvPr>
        </p:nvSpPr>
        <p:spPr/>
        <p:txBody>
          <a:bodyPr/>
          <a:lstStyle/>
          <a:p>
            <a:r>
              <a:rPr lang="en-US" dirty="0"/>
              <a:t>Common Threat Actor Techniques</a:t>
            </a:r>
          </a:p>
          <a:p>
            <a:pPr lvl="1"/>
            <a:r>
              <a:rPr lang="en-US" dirty="0" err="1"/>
              <a:t>Mimikatz</a:t>
            </a:r>
            <a:endParaRPr lang="en-US" dirty="0"/>
          </a:p>
          <a:p>
            <a:r>
              <a:rPr lang="en-US" dirty="0"/>
              <a:t>Detections for Common Techniques</a:t>
            </a:r>
          </a:p>
          <a:p>
            <a:pPr lvl="1"/>
            <a:r>
              <a:rPr lang="en-US" dirty="0" err="1"/>
              <a:t>Powershell</a:t>
            </a:r>
            <a:r>
              <a:rPr lang="en-US" dirty="0"/>
              <a:t> &amp; Sysmon</a:t>
            </a:r>
          </a:p>
          <a:p>
            <a:r>
              <a:rPr lang="en-US" dirty="0"/>
              <a:t>Advanced Techniques and Defense Evasion</a:t>
            </a:r>
          </a:p>
          <a:p>
            <a:pPr lvl="1"/>
            <a:r>
              <a:rPr lang="en-US" dirty="0"/>
              <a:t>Custom tooling, Windows Defender Evasion</a:t>
            </a:r>
          </a:p>
        </p:txBody>
      </p:sp>
    </p:spTree>
    <p:extLst>
      <p:ext uri="{BB962C8B-B14F-4D97-AF65-F5344CB8AC3E}">
        <p14:creationId xmlns:p14="http://schemas.microsoft.com/office/powerpoint/2010/main" val="25605656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BC50B6-8839-4766-8FD7-C7EBD59FF1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Pro"/>
              <a:ea typeface="+mn-ea"/>
              <a:cs typeface="+mn-cs"/>
            </a:endParaRPr>
          </a:p>
        </p:txBody>
      </p:sp>
      <p:sp>
        <p:nvSpPr>
          <p:cNvPr id="4" name="Title 3">
            <a:extLst>
              <a:ext uri="{FF2B5EF4-FFF2-40B4-BE49-F238E27FC236}">
                <a16:creationId xmlns:a16="http://schemas.microsoft.com/office/drawing/2014/main" id="{66530D39-8719-6FFD-BF9C-0A3A7E782CE6}"/>
              </a:ext>
            </a:extLst>
          </p:cNvPr>
          <p:cNvSpPr>
            <a:spLocks noGrp="1"/>
          </p:cNvSpPr>
          <p:nvPr>
            <p:ph type="title"/>
          </p:nvPr>
        </p:nvSpPr>
        <p:spPr>
          <a:xfrm>
            <a:off x="762000" y="1097281"/>
            <a:ext cx="10668000" cy="2854518"/>
          </a:xfrm>
        </p:spPr>
        <p:txBody>
          <a:bodyPr vert="horz" lIns="91440" tIns="45720" rIns="91440" bIns="45720" rtlCol="0" anchor="b" anchorCtr="0">
            <a:normAutofit/>
          </a:bodyPr>
          <a:lstStyle/>
          <a:p>
            <a:pPr algn="ctr"/>
            <a:r>
              <a:rPr lang="en-US" sz="8000" dirty="0"/>
              <a:t>Detection: </a:t>
            </a:r>
            <a:br>
              <a:rPr lang="en-US" sz="8000" dirty="0"/>
            </a:br>
            <a:r>
              <a:rPr lang="en-US" sz="8000" dirty="0"/>
              <a:t>Enumeration</a:t>
            </a:r>
          </a:p>
        </p:txBody>
      </p:sp>
      <p:sp>
        <p:nvSpPr>
          <p:cNvPr id="5" name="Text Placeholder 4">
            <a:extLst>
              <a:ext uri="{FF2B5EF4-FFF2-40B4-BE49-F238E27FC236}">
                <a16:creationId xmlns:a16="http://schemas.microsoft.com/office/drawing/2014/main" id="{AD75ED54-411B-3761-C974-2EBC8AA871CE}"/>
              </a:ext>
            </a:extLst>
          </p:cNvPr>
          <p:cNvSpPr>
            <a:spLocks noGrp="1"/>
          </p:cNvSpPr>
          <p:nvPr>
            <p:ph type="body" idx="1"/>
          </p:nvPr>
        </p:nvSpPr>
        <p:spPr>
          <a:xfrm>
            <a:off x="2324429" y="5033960"/>
            <a:ext cx="7543140" cy="1062040"/>
          </a:xfrm>
        </p:spPr>
        <p:txBody>
          <a:bodyPr vert="horz" lIns="91440" tIns="45720" rIns="91440" bIns="45720" rtlCol="0">
            <a:normAutofit/>
          </a:bodyPr>
          <a:lstStyle/>
          <a:p>
            <a:pPr algn="ctr"/>
            <a:endParaRPr lang="en-US">
              <a:solidFill>
                <a:schemeClr val="tx1"/>
              </a:solidFill>
            </a:endParaRPr>
          </a:p>
        </p:txBody>
      </p:sp>
      <p:sp>
        <p:nvSpPr>
          <p:cNvPr id="12" name="Freeform: Shape 11">
            <a:extLst>
              <a:ext uri="{FF2B5EF4-FFF2-40B4-BE49-F238E27FC236}">
                <a16:creationId xmlns:a16="http://schemas.microsoft.com/office/drawing/2014/main" id="{7115DC02-2F1A-42B8-AED2-831CAF26C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243606"/>
            <a:ext cx="12192000" cy="1005840"/>
          </a:xfrm>
          <a:custGeom>
            <a:avLst/>
            <a:gdLst>
              <a:gd name="connsiteX0" fmla="*/ 12192000 w 12192000"/>
              <a:gd name="connsiteY0" fmla="*/ 0 h 1203824"/>
              <a:gd name="connsiteX1" fmla="*/ 12192000 w 12192000"/>
              <a:gd name="connsiteY1" fmla="*/ 463429 h 1203824"/>
              <a:gd name="connsiteX2" fmla="*/ 12190876 w 12192000"/>
              <a:gd name="connsiteY2" fmla="*/ 463512 h 1203824"/>
              <a:gd name="connsiteX3" fmla="*/ 12077245 w 12192000"/>
              <a:gd name="connsiteY3" fmla="*/ 476327 h 1203824"/>
              <a:gd name="connsiteX4" fmla="*/ 11984517 w 12192000"/>
              <a:gd name="connsiteY4" fmla="*/ 479927 h 1203824"/>
              <a:gd name="connsiteX5" fmla="*/ 11951600 w 12192000"/>
              <a:gd name="connsiteY5" fmla="*/ 478957 h 1203824"/>
              <a:gd name="connsiteX6" fmla="*/ 11690904 w 12192000"/>
              <a:gd name="connsiteY6" fmla="*/ 471970 h 1203824"/>
              <a:gd name="connsiteX7" fmla="*/ 11413965 w 12192000"/>
              <a:gd name="connsiteY7" fmla="*/ 476172 h 1203824"/>
              <a:gd name="connsiteX8" fmla="*/ 11240739 w 12192000"/>
              <a:gd name="connsiteY8" fmla="*/ 523169 h 1203824"/>
              <a:gd name="connsiteX9" fmla="*/ 11175005 w 12192000"/>
              <a:gd name="connsiteY9" fmla="*/ 532169 h 1203824"/>
              <a:gd name="connsiteX10" fmla="*/ 10873726 w 12192000"/>
              <a:gd name="connsiteY10" fmla="*/ 580253 h 1203824"/>
              <a:gd name="connsiteX11" fmla="*/ 10821306 w 12192000"/>
              <a:gd name="connsiteY11" fmla="*/ 593207 h 1203824"/>
              <a:gd name="connsiteX12" fmla="*/ 10530811 w 12192000"/>
              <a:gd name="connsiteY12" fmla="*/ 612184 h 1203824"/>
              <a:gd name="connsiteX13" fmla="*/ 10426049 w 12192000"/>
              <a:gd name="connsiteY13" fmla="*/ 623354 h 1203824"/>
              <a:gd name="connsiteX14" fmla="*/ 10329156 w 12192000"/>
              <a:gd name="connsiteY14" fmla="*/ 630948 h 1203824"/>
              <a:gd name="connsiteX15" fmla="*/ 10194727 w 12192000"/>
              <a:gd name="connsiteY15" fmla="*/ 648617 h 1203824"/>
              <a:gd name="connsiteX16" fmla="*/ 10055906 w 12192000"/>
              <a:gd name="connsiteY16" fmla="*/ 671256 h 1203824"/>
              <a:gd name="connsiteX17" fmla="*/ 9900551 w 12192000"/>
              <a:gd name="connsiteY17" fmla="*/ 692855 h 1203824"/>
              <a:gd name="connsiteX18" fmla="*/ 9838464 w 12192000"/>
              <a:gd name="connsiteY18" fmla="*/ 696804 h 1203824"/>
              <a:gd name="connsiteX19" fmla="*/ 9672957 w 12192000"/>
              <a:gd name="connsiteY19" fmla="*/ 723816 h 1203824"/>
              <a:gd name="connsiteX20" fmla="*/ 9585066 w 12192000"/>
              <a:gd name="connsiteY20" fmla="*/ 730692 h 1203824"/>
              <a:gd name="connsiteX21" fmla="*/ 9441407 w 12192000"/>
              <a:gd name="connsiteY21" fmla="*/ 750055 h 1203824"/>
              <a:gd name="connsiteX22" fmla="*/ 9394459 w 12192000"/>
              <a:gd name="connsiteY22" fmla="*/ 755431 h 1203824"/>
              <a:gd name="connsiteX23" fmla="*/ 9352590 w 12192000"/>
              <a:gd name="connsiteY23" fmla="*/ 760650 h 1203824"/>
              <a:gd name="connsiteX24" fmla="*/ 9211614 w 12192000"/>
              <a:gd name="connsiteY24" fmla="*/ 796248 h 1203824"/>
              <a:gd name="connsiteX25" fmla="*/ 9084667 w 12192000"/>
              <a:gd name="connsiteY25" fmla="*/ 815303 h 1203824"/>
              <a:gd name="connsiteX26" fmla="*/ 8863666 w 12192000"/>
              <a:gd name="connsiteY26" fmla="*/ 859298 h 1203824"/>
              <a:gd name="connsiteX27" fmla="*/ 8813796 w 12192000"/>
              <a:gd name="connsiteY27" fmla="*/ 862070 h 1203824"/>
              <a:gd name="connsiteX28" fmla="*/ 8659351 w 12192000"/>
              <a:gd name="connsiteY28" fmla="*/ 882406 h 1203824"/>
              <a:gd name="connsiteX29" fmla="*/ 8571352 w 12192000"/>
              <a:gd name="connsiteY29" fmla="*/ 893639 h 1203824"/>
              <a:gd name="connsiteX30" fmla="*/ 8464106 w 12192000"/>
              <a:gd name="connsiteY30" fmla="*/ 918004 h 1203824"/>
              <a:gd name="connsiteX31" fmla="*/ 8278324 w 12192000"/>
              <a:gd name="connsiteY31" fmla="*/ 963769 h 1203824"/>
              <a:gd name="connsiteX32" fmla="*/ 8229128 w 12192000"/>
              <a:gd name="connsiteY32" fmla="*/ 973810 h 1203824"/>
              <a:gd name="connsiteX33" fmla="*/ 8139751 w 12192000"/>
              <a:gd name="connsiteY33" fmla="*/ 995815 h 1203824"/>
              <a:gd name="connsiteX34" fmla="*/ 8123571 w 12192000"/>
              <a:gd name="connsiteY34" fmla="*/ 999822 h 1203824"/>
              <a:gd name="connsiteX35" fmla="*/ 7988699 w 12192000"/>
              <a:gd name="connsiteY35" fmla="*/ 1042479 h 1203824"/>
              <a:gd name="connsiteX36" fmla="*/ 7917214 w 12192000"/>
              <a:gd name="connsiteY36" fmla="*/ 1054565 h 1203824"/>
              <a:gd name="connsiteX37" fmla="*/ 7710915 w 12192000"/>
              <a:gd name="connsiteY37" fmla="*/ 1084190 h 1203824"/>
              <a:gd name="connsiteX38" fmla="*/ 7622959 w 12192000"/>
              <a:gd name="connsiteY38" fmla="*/ 1093150 h 1203824"/>
              <a:gd name="connsiteX39" fmla="*/ 7410782 w 12192000"/>
              <a:gd name="connsiteY39" fmla="*/ 1109640 h 1203824"/>
              <a:gd name="connsiteX40" fmla="*/ 7277754 w 12192000"/>
              <a:gd name="connsiteY40" fmla="*/ 1121822 h 1203824"/>
              <a:gd name="connsiteX41" fmla="*/ 7124540 w 12192000"/>
              <a:gd name="connsiteY41" fmla="*/ 1132918 h 1203824"/>
              <a:gd name="connsiteX42" fmla="*/ 6949752 w 12192000"/>
              <a:gd name="connsiteY42" fmla="*/ 1151058 h 1203824"/>
              <a:gd name="connsiteX43" fmla="*/ 6630249 w 12192000"/>
              <a:gd name="connsiteY43" fmla="*/ 1176063 h 1203824"/>
              <a:gd name="connsiteX44" fmla="*/ 6320634 w 12192000"/>
              <a:gd name="connsiteY44" fmla="*/ 1198901 h 1203824"/>
              <a:gd name="connsiteX45" fmla="*/ 6192343 w 12192000"/>
              <a:gd name="connsiteY45" fmla="*/ 1198323 h 1203824"/>
              <a:gd name="connsiteX46" fmla="*/ 5966562 w 12192000"/>
              <a:gd name="connsiteY46" fmla="*/ 1203723 h 1203824"/>
              <a:gd name="connsiteX47" fmla="*/ 5867227 w 12192000"/>
              <a:gd name="connsiteY47" fmla="*/ 1201847 h 1203824"/>
              <a:gd name="connsiteX48" fmla="*/ 5630172 w 12192000"/>
              <a:gd name="connsiteY48" fmla="*/ 1202248 h 1203824"/>
              <a:gd name="connsiteX49" fmla="*/ 5348949 w 12192000"/>
              <a:gd name="connsiteY49" fmla="*/ 1191768 h 1203824"/>
              <a:gd name="connsiteX50" fmla="*/ 5241228 w 12192000"/>
              <a:gd name="connsiteY50" fmla="*/ 1192408 h 1203824"/>
              <a:gd name="connsiteX51" fmla="*/ 4971133 w 12192000"/>
              <a:gd name="connsiteY51" fmla="*/ 1193559 h 1203824"/>
              <a:gd name="connsiteX52" fmla="*/ 4869416 w 12192000"/>
              <a:gd name="connsiteY52" fmla="*/ 1200519 h 1203824"/>
              <a:gd name="connsiteX53" fmla="*/ 4753274 w 12192000"/>
              <a:gd name="connsiteY53" fmla="*/ 1200850 h 1203824"/>
              <a:gd name="connsiteX54" fmla="*/ 4611883 w 12192000"/>
              <a:gd name="connsiteY54" fmla="*/ 1192701 h 1203824"/>
              <a:gd name="connsiteX55" fmla="*/ 4376825 w 12192000"/>
              <a:gd name="connsiteY55" fmla="*/ 1184131 h 1203824"/>
              <a:gd name="connsiteX56" fmla="*/ 4285471 w 12192000"/>
              <a:gd name="connsiteY56" fmla="*/ 1187158 h 1203824"/>
              <a:gd name="connsiteX57" fmla="*/ 3866543 w 12192000"/>
              <a:gd name="connsiteY57" fmla="*/ 1181596 h 1203824"/>
              <a:gd name="connsiteX58" fmla="*/ 3651342 w 12192000"/>
              <a:gd name="connsiteY58" fmla="*/ 1174348 h 1203824"/>
              <a:gd name="connsiteX59" fmla="*/ 3518453 w 12192000"/>
              <a:gd name="connsiteY59" fmla="*/ 1177258 h 1203824"/>
              <a:gd name="connsiteX60" fmla="*/ 3400818 w 12192000"/>
              <a:gd name="connsiteY60" fmla="*/ 1169685 h 1203824"/>
              <a:gd name="connsiteX61" fmla="*/ 3037154 w 12192000"/>
              <a:gd name="connsiteY61" fmla="*/ 1153217 h 1203824"/>
              <a:gd name="connsiteX62" fmla="*/ 2866260 w 12192000"/>
              <a:gd name="connsiteY62" fmla="*/ 1132283 h 1203824"/>
              <a:gd name="connsiteX63" fmla="*/ 2582173 w 12192000"/>
              <a:gd name="connsiteY63" fmla="*/ 1088979 h 1203824"/>
              <a:gd name="connsiteX64" fmla="*/ 2395406 w 12192000"/>
              <a:gd name="connsiteY64" fmla="*/ 1035945 h 1203824"/>
              <a:gd name="connsiteX65" fmla="*/ 2294751 w 12192000"/>
              <a:gd name="connsiteY65" fmla="*/ 1014618 h 1203824"/>
              <a:gd name="connsiteX66" fmla="*/ 2122944 w 12192000"/>
              <a:gd name="connsiteY66" fmla="*/ 984751 h 1203824"/>
              <a:gd name="connsiteX67" fmla="*/ 1905504 w 12192000"/>
              <a:gd name="connsiteY67" fmla="*/ 941380 h 1203824"/>
              <a:gd name="connsiteX68" fmla="*/ 1671045 w 12192000"/>
              <a:gd name="connsiteY68" fmla="*/ 924228 h 1203824"/>
              <a:gd name="connsiteX69" fmla="*/ 1543856 w 12192000"/>
              <a:gd name="connsiteY69" fmla="*/ 898190 h 1203824"/>
              <a:gd name="connsiteX70" fmla="*/ 1419784 w 12192000"/>
              <a:gd name="connsiteY70" fmla="*/ 868500 h 1203824"/>
              <a:gd name="connsiteX71" fmla="*/ 1355116 w 12192000"/>
              <a:gd name="connsiteY71" fmla="*/ 849214 h 1203824"/>
              <a:gd name="connsiteX72" fmla="*/ 1223713 w 12192000"/>
              <a:gd name="connsiteY72" fmla="*/ 821702 h 1203824"/>
              <a:gd name="connsiteX73" fmla="*/ 1094193 w 12192000"/>
              <a:gd name="connsiteY73" fmla="*/ 804872 h 1203824"/>
              <a:gd name="connsiteX74" fmla="*/ 1001115 w 12192000"/>
              <a:gd name="connsiteY74" fmla="*/ 783030 h 1203824"/>
              <a:gd name="connsiteX75" fmla="*/ 879548 w 12192000"/>
              <a:gd name="connsiteY75" fmla="*/ 747884 h 1203824"/>
              <a:gd name="connsiteX76" fmla="*/ 711163 w 12192000"/>
              <a:gd name="connsiteY76" fmla="*/ 719039 h 1203824"/>
              <a:gd name="connsiteX77" fmla="*/ 557941 w 12192000"/>
              <a:gd name="connsiteY77" fmla="*/ 707101 h 1203824"/>
              <a:gd name="connsiteX78" fmla="*/ 480347 w 12192000"/>
              <a:gd name="connsiteY78" fmla="*/ 668702 h 1203824"/>
              <a:gd name="connsiteX79" fmla="*/ 296224 w 12192000"/>
              <a:gd name="connsiteY79" fmla="*/ 603583 h 1203824"/>
              <a:gd name="connsiteX80" fmla="*/ 72689 w 12192000"/>
              <a:gd name="connsiteY80" fmla="*/ 560892 h 1203824"/>
              <a:gd name="connsiteX81" fmla="*/ 0 w 12192000"/>
              <a:gd name="connsiteY81" fmla="*/ 543486 h 1203824"/>
              <a:gd name="connsiteX82" fmla="*/ 0 w 12192000"/>
              <a:gd name="connsiteY82" fmla="*/ 384357 h 1203824"/>
              <a:gd name="connsiteX83" fmla="*/ 51784 w 12192000"/>
              <a:gd name="connsiteY83" fmla="*/ 393937 h 1203824"/>
              <a:gd name="connsiteX84" fmla="*/ 205561 w 12192000"/>
              <a:gd name="connsiteY84" fmla="*/ 414859 h 1203824"/>
              <a:gd name="connsiteX85" fmla="*/ 354391 w 12192000"/>
              <a:gd name="connsiteY85" fmla="*/ 426667 h 1203824"/>
              <a:gd name="connsiteX86" fmla="*/ 448281 w 12192000"/>
              <a:gd name="connsiteY86" fmla="*/ 436308 h 1203824"/>
              <a:gd name="connsiteX87" fmla="*/ 611518 w 12192000"/>
              <a:gd name="connsiteY87" fmla="*/ 434166 h 1203824"/>
              <a:gd name="connsiteX88" fmla="*/ 746076 w 12192000"/>
              <a:gd name="connsiteY88" fmla="*/ 422520 h 1203824"/>
              <a:gd name="connsiteX89" fmla="*/ 902724 w 12192000"/>
              <a:gd name="connsiteY89" fmla="*/ 409989 h 1203824"/>
              <a:gd name="connsiteX90" fmla="*/ 1113854 w 12192000"/>
              <a:gd name="connsiteY90" fmla="*/ 414230 h 1203824"/>
              <a:gd name="connsiteX91" fmla="*/ 1333449 w 12192000"/>
              <a:gd name="connsiteY91" fmla="*/ 459938 h 1203824"/>
              <a:gd name="connsiteX92" fmla="*/ 1408608 w 12192000"/>
              <a:gd name="connsiteY92" fmla="*/ 458278 h 1203824"/>
              <a:gd name="connsiteX93" fmla="*/ 1630191 w 12192000"/>
              <a:gd name="connsiteY93" fmla="*/ 403061 h 1203824"/>
              <a:gd name="connsiteX94" fmla="*/ 1956289 w 12192000"/>
              <a:gd name="connsiteY94" fmla="*/ 332366 h 1203824"/>
              <a:gd name="connsiteX95" fmla="*/ 2042814 w 12192000"/>
              <a:gd name="connsiteY95" fmla="*/ 344002 h 1203824"/>
              <a:gd name="connsiteX96" fmla="*/ 2183420 w 12192000"/>
              <a:gd name="connsiteY96" fmla="*/ 369635 h 1203824"/>
              <a:gd name="connsiteX97" fmla="*/ 2269566 w 12192000"/>
              <a:gd name="connsiteY97" fmla="*/ 439859 h 1203824"/>
              <a:gd name="connsiteX98" fmla="*/ 2331129 w 12192000"/>
              <a:gd name="connsiteY98" fmla="*/ 524163 h 1203824"/>
              <a:gd name="connsiteX99" fmla="*/ 2385112 w 12192000"/>
              <a:gd name="connsiteY99" fmla="*/ 555357 h 1203824"/>
              <a:gd name="connsiteX100" fmla="*/ 2444033 w 12192000"/>
              <a:gd name="connsiteY100" fmla="*/ 572629 h 1203824"/>
              <a:gd name="connsiteX101" fmla="*/ 2525979 w 12192000"/>
              <a:gd name="connsiteY101" fmla="*/ 603233 h 1203824"/>
              <a:gd name="connsiteX102" fmla="*/ 2603911 w 12192000"/>
              <a:gd name="connsiteY102" fmla="*/ 684825 h 1203824"/>
              <a:gd name="connsiteX103" fmla="*/ 2678828 w 12192000"/>
              <a:gd name="connsiteY103" fmla="*/ 706990 h 1203824"/>
              <a:gd name="connsiteX104" fmla="*/ 2738094 w 12192000"/>
              <a:gd name="connsiteY104" fmla="*/ 711376 h 1203824"/>
              <a:gd name="connsiteX105" fmla="*/ 2983806 w 12192000"/>
              <a:gd name="connsiteY105" fmla="*/ 728243 h 1203824"/>
              <a:gd name="connsiteX106" fmla="*/ 3013997 w 12192000"/>
              <a:gd name="connsiteY106" fmla="*/ 725446 h 1203824"/>
              <a:gd name="connsiteX107" fmla="*/ 3364419 w 12192000"/>
              <a:gd name="connsiteY107" fmla="*/ 720577 h 1203824"/>
              <a:gd name="connsiteX108" fmla="*/ 3460521 w 12192000"/>
              <a:gd name="connsiteY108" fmla="*/ 717628 h 1203824"/>
              <a:gd name="connsiteX109" fmla="*/ 3710982 w 12192000"/>
              <a:gd name="connsiteY109" fmla="*/ 714182 h 1203824"/>
              <a:gd name="connsiteX110" fmla="*/ 3850961 w 12192000"/>
              <a:gd name="connsiteY110" fmla="*/ 778802 h 1203824"/>
              <a:gd name="connsiteX111" fmla="*/ 3946286 w 12192000"/>
              <a:gd name="connsiteY111" fmla="*/ 816372 h 1203824"/>
              <a:gd name="connsiteX112" fmla="*/ 4065132 w 12192000"/>
              <a:gd name="connsiteY112" fmla="*/ 832459 h 1203824"/>
              <a:gd name="connsiteX113" fmla="*/ 4132173 w 12192000"/>
              <a:gd name="connsiteY113" fmla="*/ 835167 h 1203824"/>
              <a:gd name="connsiteX114" fmla="*/ 4305858 w 12192000"/>
              <a:gd name="connsiteY114" fmla="*/ 804156 h 1203824"/>
              <a:gd name="connsiteX115" fmla="*/ 4382131 w 12192000"/>
              <a:gd name="connsiteY115" fmla="*/ 769481 h 1203824"/>
              <a:gd name="connsiteX116" fmla="*/ 4453289 w 12192000"/>
              <a:gd name="connsiteY116" fmla="*/ 752531 h 1203824"/>
              <a:gd name="connsiteX117" fmla="*/ 4657971 w 12192000"/>
              <a:gd name="connsiteY117" fmla="*/ 795835 h 1203824"/>
              <a:gd name="connsiteX118" fmla="*/ 4682399 w 12192000"/>
              <a:gd name="connsiteY118" fmla="*/ 813876 h 1203824"/>
              <a:gd name="connsiteX119" fmla="*/ 4771814 w 12192000"/>
              <a:gd name="connsiteY119" fmla="*/ 907046 h 1203824"/>
              <a:gd name="connsiteX120" fmla="*/ 4827520 w 12192000"/>
              <a:gd name="connsiteY120" fmla="*/ 929876 h 1203824"/>
              <a:gd name="connsiteX121" fmla="*/ 4849942 w 12192000"/>
              <a:gd name="connsiteY121" fmla="*/ 933851 h 1203824"/>
              <a:gd name="connsiteX122" fmla="*/ 5009626 w 12192000"/>
              <a:gd name="connsiteY122" fmla="*/ 957896 h 1203824"/>
              <a:gd name="connsiteX123" fmla="*/ 5158711 w 12192000"/>
              <a:gd name="connsiteY123" fmla="*/ 963814 h 1203824"/>
              <a:gd name="connsiteX124" fmla="*/ 5376427 w 12192000"/>
              <a:gd name="connsiteY124" fmla="*/ 963151 h 1203824"/>
              <a:gd name="connsiteX125" fmla="*/ 5475787 w 12192000"/>
              <a:gd name="connsiteY125" fmla="*/ 980508 h 1203824"/>
              <a:gd name="connsiteX126" fmla="*/ 5653401 w 12192000"/>
              <a:gd name="connsiteY126" fmla="*/ 987268 h 1203824"/>
              <a:gd name="connsiteX127" fmla="*/ 5726340 w 12192000"/>
              <a:gd name="connsiteY127" fmla="*/ 985357 h 1203824"/>
              <a:gd name="connsiteX128" fmla="*/ 5790563 w 12192000"/>
              <a:gd name="connsiteY128" fmla="*/ 991300 h 1203824"/>
              <a:gd name="connsiteX129" fmla="*/ 5860260 w 12192000"/>
              <a:gd name="connsiteY129" fmla="*/ 1004958 h 1203824"/>
              <a:gd name="connsiteX130" fmla="*/ 6042101 w 12192000"/>
              <a:gd name="connsiteY130" fmla="*/ 1036226 h 1203824"/>
              <a:gd name="connsiteX131" fmla="*/ 6301998 w 12192000"/>
              <a:gd name="connsiteY131" fmla="*/ 989138 h 1203824"/>
              <a:gd name="connsiteX132" fmla="*/ 6452025 w 12192000"/>
              <a:gd name="connsiteY132" fmla="*/ 968489 h 1203824"/>
              <a:gd name="connsiteX133" fmla="*/ 6589205 w 12192000"/>
              <a:gd name="connsiteY133" fmla="*/ 939474 h 1203824"/>
              <a:gd name="connsiteX134" fmla="*/ 6631069 w 12192000"/>
              <a:gd name="connsiteY134" fmla="*/ 911222 h 1203824"/>
              <a:gd name="connsiteX135" fmla="*/ 6828274 w 12192000"/>
              <a:gd name="connsiteY135" fmla="*/ 942941 h 1203824"/>
              <a:gd name="connsiteX136" fmla="*/ 6900803 w 12192000"/>
              <a:gd name="connsiteY136" fmla="*/ 984140 h 1203824"/>
              <a:gd name="connsiteX137" fmla="*/ 7034668 w 12192000"/>
              <a:gd name="connsiteY137" fmla="*/ 1018665 h 1203824"/>
              <a:gd name="connsiteX138" fmla="*/ 7281067 w 12192000"/>
              <a:gd name="connsiteY138" fmla="*/ 966327 h 1203824"/>
              <a:gd name="connsiteX139" fmla="*/ 7412780 w 12192000"/>
              <a:gd name="connsiteY139" fmla="*/ 909206 h 1203824"/>
              <a:gd name="connsiteX140" fmla="*/ 7500327 w 12192000"/>
              <a:gd name="connsiteY140" fmla="*/ 894826 h 1203824"/>
              <a:gd name="connsiteX141" fmla="*/ 7662324 w 12192000"/>
              <a:gd name="connsiteY141" fmla="*/ 927415 h 1203824"/>
              <a:gd name="connsiteX142" fmla="*/ 7725334 w 12192000"/>
              <a:gd name="connsiteY142" fmla="*/ 924844 h 1203824"/>
              <a:gd name="connsiteX143" fmla="*/ 7833279 w 12192000"/>
              <a:gd name="connsiteY143" fmla="*/ 913031 h 1203824"/>
              <a:gd name="connsiteX144" fmla="*/ 7928605 w 12192000"/>
              <a:gd name="connsiteY144" fmla="*/ 881683 h 1203824"/>
              <a:gd name="connsiteX145" fmla="*/ 8146597 w 12192000"/>
              <a:gd name="connsiteY145" fmla="*/ 762968 h 1203824"/>
              <a:gd name="connsiteX146" fmla="*/ 8183577 w 12192000"/>
              <a:gd name="connsiteY146" fmla="*/ 749005 h 1203824"/>
              <a:gd name="connsiteX147" fmla="*/ 8250224 w 12192000"/>
              <a:gd name="connsiteY147" fmla="*/ 733642 h 1203824"/>
              <a:gd name="connsiteX148" fmla="*/ 8505929 w 12192000"/>
              <a:gd name="connsiteY148" fmla="*/ 626542 h 1203824"/>
              <a:gd name="connsiteX149" fmla="*/ 8564194 w 12192000"/>
              <a:gd name="connsiteY149" fmla="*/ 618796 h 1203824"/>
              <a:gd name="connsiteX150" fmla="*/ 8660705 w 12192000"/>
              <a:gd name="connsiteY150" fmla="*/ 611069 h 1203824"/>
              <a:gd name="connsiteX151" fmla="*/ 8762255 w 12192000"/>
              <a:gd name="connsiteY151" fmla="*/ 585060 h 1203824"/>
              <a:gd name="connsiteX152" fmla="*/ 8836439 w 12192000"/>
              <a:gd name="connsiteY152" fmla="*/ 566358 h 1203824"/>
              <a:gd name="connsiteX153" fmla="*/ 9050728 w 12192000"/>
              <a:gd name="connsiteY153" fmla="*/ 559575 h 1203824"/>
              <a:gd name="connsiteX154" fmla="*/ 9229627 w 12192000"/>
              <a:gd name="connsiteY154" fmla="*/ 557464 h 1203824"/>
              <a:gd name="connsiteX155" fmla="*/ 9253451 w 12192000"/>
              <a:gd name="connsiteY155" fmla="*/ 550855 h 1203824"/>
              <a:gd name="connsiteX156" fmla="*/ 9484214 w 12192000"/>
              <a:gd name="connsiteY156" fmla="*/ 498671 h 1203824"/>
              <a:gd name="connsiteX157" fmla="*/ 9582633 w 12192000"/>
              <a:gd name="connsiteY157" fmla="*/ 458384 h 1203824"/>
              <a:gd name="connsiteX158" fmla="*/ 9719670 w 12192000"/>
              <a:gd name="connsiteY158" fmla="*/ 415607 h 1203824"/>
              <a:gd name="connsiteX159" fmla="*/ 9871784 w 12192000"/>
              <a:gd name="connsiteY159" fmla="*/ 366147 h 1203824"/>
              <a:gd name="connsiteX160" fmla="*/ 9984494 w 12192000"/>
              <a:gd name="connsiteY160" fmla="*/ 336660 h 1203824"/>
              <a:gd name="connsiteX161" fmla="*/ 10154708 w 12192000"/>
              <a:gd name="connsiteY161" fmla="*/ 322193 h 1203824"/>
              <a:gd name="connsiteX162" fmla="*/ 10190446 w 12192000"/>
              <a:gd name="connsiteY162" fmla="*/ 325025 h 1203824"/>
              <a:gd name="connsiteX163" fmla="*/ 10530736 w 12192000"/>
              <a:gd name="connsiteY163" fmla="*/ 335953 h 1203824"/>
              <a:gd name="connsiteX164" fmla="*/ 10752157 w 12192000"/>
              <a:gd name="connsiteY164" fmla="*/ 305117 h 1203824"/>
              <a:gd name="connsiteX165" fmla="*/ 10824452 w 12192000"/>
              <a:gd name="connsiteY165" fmla="*/ 285927 h 1203824"/>
              <a:gd name="connsiteX166" fmla="*/ 10953152 w 12192000"/>
              <a:gd name="connsiteY166" fmla="*/ 228102 h 1203824"/>
              <a:gd name="connsiteX167" fmla="*/ 11011614 w 12192000"/>
              <a:gd name="connsiteY167" fmla="*/ 214096 h 1203824"/>
              <a:gd name="connsiteX168" fmla="*/ 11116031 w 12192000"/>
              <a:gd name="connsiteY168" fmla="*/ 195421 h 1203824"/>
              <a:gd name="connsiteX169" fmla="*/ 11344303 w 12192000"/>
              <a:gd name="connsiteY169" fmla="*/ 166629 h 1203824"/>
              <a:gd name="connsiteX170" fmla="*/ 11639050 w 12192000"/>
              <a:gd name="connsiteY170" fmla="*/ 108526 h 1203824"/>
              <a:gd name="connsiteX171" fmla="*/ 11757532 w 12192000"/>
              <a:gd name="connsiteY171" fmla="*/ 96530 h 1203824"/>
              <a:gd name="connsiteX172" fmla="*/ 11885799 w 12192000"/>
              <a:gd name="connsiteY172" fmla="*/ 86728 h 1203824"/>
              <a:gd name="connsiteX173" fmla="*/ 11922874 w 12192000"/>
              <a:gd name="connsiteY173" fmla="*/ 81060 h 1203824"/>
              <a:gd name="connsiteX174" fmla="*/ 12115331 w 12192000"/>
              <a:gd name="connsiteY174" fmla="*/ 33587 h 1203824"/>
              <a:gd name="connsiteX175" fmla="*/ 12158080 w 12192000"/>
              <a:gd name="connsiteY175" fmla="*/ 14081 h 120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1203824">
                <a:moveTo>
                  <a:pt x="12192000" y="0"/>
                </a:moveTo>
                <a:lnTo>
                  <a:pt x="12192000" y="463429"/>
                </a:lnTo>
                <a:lnTo>
                  <a:pt x="12190876" y="463512"/>
                </a:lnTo>
                <a:cubicBezTo>
                  <a:pt x="12153133" y="467010"/>
                  <a:pt x="12115042" y="473200"/>
                  <a:pt x="12077245" y="476327"/>
                </a:cubicBezTo>
                <a:cubicBezTo>
                  <a:pt x="12046307" y="479040"/>
                  <a:pt x="12015359" y="479114"/>
                  <a:pt x="11984517" y="479927"/>
                </a:cubicBezTo>
                <a:cubicBezTo>
                  <a:pt x="11973265" y="480210"/>
                  <a:pt x="11961485" y="476792"/>
                  <a:pt x="11951600" y="478957"/>
                </a:cubicBezTo>
                <a:cubicBezTo>
                  <a:pt x="11853497" y="501074"/>
                  <a:pt x="11777036" y="475730"/>
                  <a:pt x="11690904" y="471970"/>
                </a:cubicBezTo>
                <a:cubicBezTo>
                  <a:pt x="11600358" y="467893"/>
                  <a:pt x="11511400" y="454530"/>
                  <a:pt x="11413965" y="476172"/>
                </a:cubicBezTo>
                <a:cubicBezTo>
                  <a:pt x="11355010" y="489304"/>
                  <a:pt x="11299073" y="508237"/>
                  <a:pt x="11240739" y="523169"/>
                </a:cubicBezTo>
                <a:cubicBezTo>
                  <a:pt x="11219994" y="528395"/>
                  <a:pt x="11196384" y="531385"/>
                  <a:pt x="11175005" y="532169"/>
                </a:cubicBezTo>
                <a:cubicBezTo>
                  <a:pt x="11071819" y="536506"/>
                  <a:pt x="10971303" y="549336"/>
                  <a:pt x="10873726" y="580253"/>
                </a:cubicBezTo>
                <a:cubicBezTo>
                  <a:pt x="10856992" y="585473"/>
                  <a:pt x="10839156" y="590660"/>
                  <a:pt x="10821306" y="593207"/>
                </a:cubicBezTo>
                <a:cubicBezTo>
                  <a:pt x="10723500" y="607162"/>
                  <a:pt x="10626924" y="616976"/>
                  <a:pt x="10530811" y="612184"/>
                </a:cubicBezTo>
                <a:cubicBezTo>
                  <a:pt x="10498527" y="610559"/>
                  <a:pt x="10460885" y="619895"/>
                  <a:pt x="10426049" y="623354"/>
                </a:cubicBezTo>
                <a:cubicBezTo>
                  <a:pt x="10393740" y="626644"/>
                  <a:pt x="10360820" y="630774"/>
                  <a:pt x="10329156" y="630948"/>
                </a:cubicBezTo>
                <a:cubicBezTo>
                  <a:pt x="10282924" y="631125"/>
                  <a:pt x="10240698" y="636395"/>
                  <a:pt x="10194727" y="648617"/>
                </a:cubicBezTo>
                <a:cubicBezTo>
                  <a:pt x="10150847" y="660165"/>
                  <a:pt x="10102287" y="664450"/>
                  <a:pt x="10055906" y="671256"/>
                </a:cubicBezTo>
                <a:cubicBezTo>
                  <a:pt x="10004174" y="678826"/>
                  <a:pt x="9952442" y="686395"/>
                  <a:pt x="9900551" y="692855"/>
                </a:cubicBezTo>
                <a:cubicBezTo>
                  <a:pt x="9879793" y="695439"/>
                  <a:pt x="9855180" y="691398"/>
                  <a:pt x="9838464" y="696804"/>
                </a:cubicBezTo>
                <a:cubicBezTo>
                  <a:pt x="9784563" y="714690"/>
                  <a:pt x="9727517" y="710557"/>
                  <a:pt x="9672957" y="723816"/>
                </a:cubicBezTo>
                <a:cubicBezTo>
                  <a:pt x="9646220" y="730464"/>
                  <a:pt x="9614440" y="727257"/>
                  <a:pt x="9585066" y="730692"/>
                </a:cubicBezTo>
                <a:cubicBezTo>
                  <a:pt x="9537047" y="736221"/>
                  <a:pt x="9489294" y="743601"/>
                  <a:pt x="9441407" y="750055"/>
                </a:cubicBezTo>
                <a:cubicBezTo>
                  <a:pt x="9425674" y="752111"/>
                  <a:pt x="9410218" y="753561"/>
                  <a:pt x="9394459" y="755431"/>
                </a:cubicBezTo>
                <a:cubicBezTo>
                  <a:pt x="9380484" y="757048"/>
                  <a:pt x="9365611" y="757472"/>
                  <a:pt x="9352590" y="760650"/>
                </a:cubicBezTo>
                <a:cubicBezTo>
                  <a:pt x="9305415" y="772102"/>
                  <a:pt x="9259379" y="786411"/>
                  <a:pt x="9211614" y="796248"/>
                </a:cubicBezTo>
                <a:cubicBezTo>
                  <a:pt x="9170220" y="804796"/>
                  <a:pt x="9126523" y="807444"/>
                  <a:pt x="9084667" y="815303"/>
                </a:cubicBezTo>
                <a:cubicBezTo>
                  <a:pt x="9010868" y="829042"/>
                  <a:pt x="8937412" y="845188"/>
                  <a:pt x="8863666" y="859298"/>
                </a:cubicBezTo>
                <a:cubicBezTo>
                  <a:pt x="8847706" y="862330"/>
                  <a:pt x="8830271" y="860096"/>
                  <a:pt x="8813796" y="862070"/>
                </a:cubicBezTo>
                <a:cubicBezTo>
                  <a:pt x="8762262" y="868479"/>
                  <a:pt x="8710833" y="875626"/>
                  <a:pt x="8659351" y="882406"/>
                </a:cubicBezTo>
                <a:cubicBezTo>
                  <a:pt x="8630055" y="886396"/>
                  <a:pt x="8600505" y="891179"/>
                  <a:pt x="8571352" y="893639"/>
                </a:cubicBezTo>
                <a:cubicBezTo>
                  <a:pt x="8532843" y="896868"/>
                  <a:pt x="8497743" y="898476"/>
                  <a:pt x="8464106" y="918004"/>
                </a:cubicBezTo>
                <a:cubicBezTo>
                  <a:pt x="8412327" y="948238"/>
                  <a:pt x="8341122" y="949523"/>
                  <a:pt x="8278324" y="963769"/>
                </a:cubicBezTo>
                <a:cubicBezTo>
                  <a:pt x="8262086" y="967408"/>
                  <a:pt x="8245335" y="969987"/>
                  <a:pt x="8229128" y="973810"/>
                </a:cubicBezTo>
                <a:cubicBezTo>
                  <a:pt x="8199180" y="980915"/>
                  <a:pt x="8169646" y="988338"/>
                  <a:pt x="8139751" y="995815"/>
                </a:cubicBezTo>
                <a:cubicBezTo>
                  <a:pt x="8134478" y="997132"/>
                  <a:pt x="8128438" y="998185"/>
                  <a:pt x="8123571" y="999822"/>
                </a:cubicBezTo>
                <a:cubicBezTo>
                  <a:pt x="8078628" y="1014164"/>
                  <a:pt x="8034565" y="1029514"/>
                  <a:pt x="7988699" y="1042479"/>
                </a:cubicBezTo>
                <a:cubicBezTo>
                  <a:pt x="7966302" y="1048884"/>
                  <a:pt x="7941011" y="1052871"/>
                  <a:pt x="7917214" y="1054565"/>
                </a:cubicBezTo>
                <a:cubicBezTo>
                  <a:pt x="7847636" y="1059584"/>
                  <a:pt x="7779165" y="1067276"/>
                  <a:pt x="7710915" y="1084190"/>
                </a:cubicBezTo>
                <a:cubicBezTo>
                  <a:pt x="7683826" y="1090885"/>
                  <a:pt x="7652466" y="1090640"/>
                  <a:pt x="7622959" y="1093150"/>
                </a:cubicBezTo>
                <a:cubicBezTo>
                  <a:pt x="7552361" y="1098691"/>
                  <a:pt x="7481710" y="1103861"/>
                  <a:pt x="7410782" y="1109640"/>
                </a:cubicBezTo>
                <a:cubicBezTo>
                  <a:pt x="7366505" y="1113312"/>
                  <a:pt x="7322030" y="1118147"/>
                  <a:pt x="7277754" y="1121822"/>
                </a:cubicBezTo>
                <a:cubicBezTo>
                  <a:pt x="7226619" y="1125906"/>
                  <a:pt x="7175601" y="1128277"/>
                  <a:pt x="7124540" y="1132918"/>
                </a:cubicBezTo>
                <a:cubicBezTo>
                  <a:pt x="7066293" y="1138207"/>
                  <a:pt x="7008028" y="1145955"/>
                  <a:pt x="6949752" y="1151058"/>
                </a:cubicBezTo>
                <a:cubicBezTo>
                  <a:pt x="6843217" y="1160027"/>
                  <a:pt x="6736882" y="1167834"/>
                  <a:pt x="6630249" y="1176063"/>
                </a:cubicBezTo>
                <a:cubicBezTo>
                  <a:pt x="6526849" y="1184018"/>
                  <a:pt x="6423556" y="1192713"/>
                  <a:pt x="6320634" y="1198901"/>
                </a:cubicBezTo>
                <a:cubicBezTo>
                  <a:pt x="6277297" y="1201496"/>
                  <a:pt x="6235232" y="1197679"/>
                  <a:pt x="6192343" y="1198323"/>
                </a:cubicBezTo>
                <a:cubicBezTo>
                  <a:pt x="6117131" y="1199612"/>
                  <a:pt x="6041418" y="1202485"/>
                  <a:pt x="5966562" y="1203723"/>
                </a:cubicBezTo>
                <a:cubicBezTo>
                  <a:pt x="5933144" y="1204338"/>
                  <a:pt x="5900754" y="1201974"/>
                  <a:pt x="5867227" y="1201847"/>
                </a:cubicBezTo>
                <a:cubicBezTo>
                  <a:pt x="5788180" y="1201796"/>
                  <a:pt x="5708354" y="1203933"/>
                  <a:pt x="5630172" y="1202248"/>
                </a:cubicBezTo>
                <a:cubicBezTo>
                  <a:pt x="5535908" y="1200213"/>
                  <a:pt x="5442984" y="1194779"/>
                  <a:pt x="5348949" y="1191768"/>
                </a:cubicBezTo>
                <a:cubicBezTo>
                  <a:pt x="5313810" y="1190551"/>
                  <a:pt x="5277251" y="1192179"/>
                  <a:pt x="5241228" y="1192408"/>
                </a:cubicBezTo>
                <a:cubicBezTo>
                  <a:pt x="5151316" y="1192775"/>
                  <a:pt x="5061657" y="1192349"/>
                  <a:pt x="4971133" y="1193559"/>
                </a:cubicBezTo>
                <a:cubicBezTo>
                  <a:pt x="4937685" y="1193988"/>
                  <a:pt x="4903114" y="1199299"/>
                  <a:pt x="4869416" y="1200519"/>
                </a:cubicBezTo>
                <a:cubicBezTo>
                  <a:pt x="4830283" y="1201947"/>
                  <a:pt x="4791348" y="1202215"/>
                  <a:pt x="4753274" y="1200850"/>
                </a:cubicBezTo>
                <a:cubicBezTo>
                  <a:pt x="4705682" y="1199144"/>
                  <a:pt x="4659172" y="1194829"/>
                  <a:pt x="4611883" y="1192701"/>
                </a:cubicBezTo>
                <a:cubicBezTo>
                  <a:pt x="4533819" y="1189298"/>
                  <a:pt x="4455420" y="1186135"/>
                  <a:pt x="4376825" y="1184131"/>
                </a:cubicBezTo>
                <a:cubicBezTo>
                  <a:pt x="4347226" y="1183446"/>
                  <a:pt x="4315374" y="1187423"/>
                  <a:pt x="4285471" y="1187158"/>
                </a:cubicBezTo>
                <a:cubicBezTo>
                  <a:pt x="4145774" y="1185753"/>
                  <a:pt x="4006046" y="1184162"/>
                  <a:pt x="3866543" y="1181596"/>
                </a:cubicBezTo>
                <a:cubicBezTo>
                  <a:pt x="3794230" y="1180207"/>
                  <a:pt x="3723633" y="1175551"/>
                  <a:pt x="3651342" y="1174348"/>
                </a:cubicBezTo>
                <a:cubicBezTo>
                  <a:pt x="3607885" y="1173562"/>
                  <a:pt x="3561907" y="1178044"/>
                  <a:pt x="3518453" y="1177258"/>
                </a:cubicBezTo>
                <a:cubicBezTo>
                  <a:pt x="3478287" y="1176568"/>
                  <a:pt x="3440399" y="1171400"/>
                  <a:pt x="3400818" y="1169685"/>
                </a:cubicBezTo>
                <a:cubicBezTo>
                  <a:pt x="3279824" y="1164099"/>
                  <a:pt x="3157310" y="1160621"/>
                  <a:pt x="3037154" y="1153217"/>
                </a:cubicBezTo>
                <a:cubicBezTo>
                  <a:pt x="2978373" y="1149708"/>
                  <a:pt x="2922429" y="1140508"/>
                  <a:pt x="2866260" y="1132283"/>
                </a:cubicBezTo>
                <a:cubicBezTo>
                  <a:pt x="2771049" y="1118489"/>
                  <a:pt x="2677107" y="1103380"/>
                  <a:pt x="2582173" y="1088979"/>
                </a:cubicBezTo>
                <a:cubicBezTo>
                  <a:pt x="2511090" y="1078352"/>
                  <a:pt x="2447356" y="1063086"/>
                  <a:pt x="2395406" y="1035945"/>
                </a:cubicBezTo>
                <a:cubicBezTo>
                  <a:pt x="2371411" y="1023508"/>
                  <a:pt x="2331675" y="1015582"/>
                  <a:pt x="2294751" y="1014618"/>
                </a:cubicBezTo>
                <a:cubicBezTo>
                  <a:pt x="2228580" y="1012920"/>
                  <a:pt x="2177384" y="998698"/>
                  <a:pt x="2122944" y="984751"/>
                </a:cubicBezTo>
                <a:cubicBezTo>
                  <a:pt x="2054121" y="967003"/>
                  <a:pt x="1981585" y="951294"/>
                  <a:pt x="1905504" y="941380"/>
                </a:cubicBezTo>
                <a:cubicBezTo>
                  <a:pt x="1830544" y="931682"/>
                  <a:pt x="1747929" y="932141"/>
                  <a:pt x="1671045" y="924228"/>
                </a:cubicBezTo>
                <a:cubicBezTo>
                  <a:pt x="1625936" y="919523"/>
                  <a:pt x="1585613" y="907528"/>
                  <a:pt x="1543856" y="898190"/>
                </a:cubicBezTo>
                <a:cubicBezTo>
                  <a:pt x="1502093" y="888855"/>
                  <a:pt x="1460606" y="878913"/>
                  <a:pt x="1419784" y="868500"/>
                </a:cubicBezTo>
                <a:cubicBezTo>
                  <a:pt x="1397486" y="862806"/>
                  <a:pt x="1378078" y="854435"/>
                  <a:pt x="1355116" y="849214"/>
                </a:cubicBezTo>
                <a:cubicBezTo>
                  <a:pt x="1311848" y="839527"/>
                  <a:pt x="1265353" y="832754"/>
                  <a:pt x="1223713" y="821702"/>
                </a:cubicBezTo>
                <a:cubicBezTo>
                  <a:pt x="1183577" y="811001"/>
                  <a:pt x="1138864" y="809072"/>
                  <a:pt x="1094193" y="804872"/>
                </a:cubicBezTo>
                <a:cubicBezTo>
                  <a:pt x="1060244" y="801784"/>
                  <a:pt x="1034230" y="787936"/>
                  <a:pt x="1001115" y="783030"/>
                </a:cubicBezTo>
                <a:cubicBezTo>
                  <a:pt x="953853" y="775990"/>
                  <a:pt x="916853" y="764276"/>
                  <a:pt x="879548" y="747884"/>
                </a:cubicBezTo>
                <a:cubicBezTo>
                  <a:pt x="837586" y="729513"/>
                  <a:pt x="770061" y="725929"/>
                  <a:pt x="711163" y="719039"/>
                </a:cubicBezTo>
                <a:cubicBezTo>
                  <a:pt x="661152" y="713146"/>
                  <a:pt x="604343" y="715774"/>
                  <a:pt x="557941" y="707101"/>
                </a:cubicBezTo>
                <a:cubicBezTo>
                  <a:pt x="525381" y="700984"/>
                  <a:pt x="499355" y="684493"/>
                  <a:pt x="480347" y="668702"/>
                </a:cubicBezTo>
                <a:cubicBezTo>
                  <a:pt x="437718" y="632865"/>
                  <a:pt x="370204" y="616630"/>
                  <a:pt x="296224" y="603583"/>
                </a:cubicBezTo>
                <a:cubicBezTo>
                  <a:pt x="220741" y="590184"/>
                  <a:pt x="148480" y="573869"/>
                  <a:pt x="72689" y="560892"/>
                </a:cubicBezTo>
                <a:lnTo>
                  <a:pt x="0" y="543486"/>
                </a:lnTo>
                <a:lnTo>
                  <a:pt x="0" y="384357"/>
                </a:lnTo>
                <a:lnTo>
                  <a:pt x="51784" y="393937"/>
                </a:lnTo>
                <a:cubicBezTo>
                  <a:pt x="104770" y="397707"/>
                  <a:pt x="153378" y="409086"/>
                  <a:pt x="205561" y="414859"/>
                </a:cubicBezTo>
                <a:cubicBezTo>
                  <a:pt x="254062" y="420400"/>
                  <a:pt x="305001" y="422574"/>
                  <a:pt x="354391" y="426667"/>
                </a:cubicBezTo>
                <a:cubicBezTo>
                  <a:pt x="386450" y="429269"/>
                  <a:pt x="420771" y="429847"/>
                  <a:pt x="448281" y="436308"/>
                </a:cubicBezTo>
                <a:cubicBezTo>
                  <a:pt x="499904" y="448391"/>
                  <a:pt x="551004" y="446576"/>
                  <a:pt x="611518" y="434166"/>
                </a:cubicBezTo>
                <a:cubicBezTo>
                  <a:pt x="654695" y="425361"/>
                  <a:pt x="702395" y="422710"/>
                  <a:pt x="746076" y="422520"/>
                </a:cubicBezTo>
                <a:cubicBezTo>
                  <a:pt x="798481" y="422218"/>
                  <a:pt x="848400" y="419817"/>
                  <a:pt x="902724" y="409989"/>
                </a:cubicBezTo>
                <a:cubicBezTo>
                  <a:pt x="977291" y="396518"/>
                  <a:pt x="1048428" y="397321"/>
                  <a:pt x="1113854" y="414230"/>
                </a:cubicBezTo>
                <a:cubicBezTo>
                  <a:pt x="1184155" y="432145"/>
                  <a:pt x="1258677" y="446437"/>
                  <a:pt x="1333449" y="459938"/>
                </a:cubicBezTo>
                <a:cubicBezTo>
                  <a:pt x="1354772" y="463883"/>
                  <a:pt x="1385284" y="463304"/>
                  <a:pt x="1408608" y="458278"/>
                </a:cubicBezTo>
                <a:cubicBezTo>
                  <a:pt x="1483492" y="441930"/>
                  <a:pt x="1561495" y="427025"/>
                  <a:pt x="1630191" y="403061"/>
                </a:cubicBezTo>
                <a:cubicBezTo>
                  <a:pt x="1735315" y="366348"/>
                  <a:pt x="1840887" y="337881"/>
                  <a:pt x="1956289" y="332366"/>
                </a:cubicBezTo>
                <a:cubicBezTo>
                  <a:pt x="1986669" y="330865"/>
                  <a:pt x="2019100" y="336056"/>
                  <a:pt x="2042814" y="344002"/>
                </a:cubicBezTo>
                <a:cubicBezTo>
                  <a:pt x="2085261" y="358150"/>
                  <a:pt x="2126350" y="370413"/>
                  <a:pt x="2183420" y="369635"/>
                </a:cubicBezTo>
                <a:cubicBezTo>
                  <a:pt x="2235035" y="368879"/>
                  <a:pt x="2279659" y="405942"/>
                  <a:pt x="2269566" y="439859"/>
                </a:cubicBezTo>
                <a:cubicBezTo>
                  <a:pt x="2258267" y="478101"/>
                  <a:pt x="2277762" y="504964"/>
                  <a:pt x="2331129" y="524163"/>
                </a:cubicBezTo>
                <a:cubicBezTo>
                  <a:pt x="2352980" y="531807"/>
                  <a:pt x="2364861" y="546162"/>
                  <a:pt x="2385112" y="555357"/>
                </a:cubicBezTo>
                <a:cubicBezTo>
                  <a:pt x="2401860" y="562976"/>
                  <a:pt x="2421927" y="570875"/>
                  <a:pt x="2444033" y="572629"/>
                </a:cubicBezTo>
                <a:cubicBezTo>
                  <a:pt x="2483469" y="575878"/>
                  <a:pt x="2509763" y="584022"/>
                  <a:pt x="2525979" y="603233"/>
                </a:cubicBezTo>
                <a:cubicBezTo>
                  <a:pt x="2549282" y="631254"/>
                  <a:pt x="2578520" y="657481"/>
                  <a:pt x="2603911" y="684825"/>
                </a:cubicBezTo>
                <a:cubicBezTo>
                  <a:pt x="2618910" y="700624"/>
                  <a:pt x="2643515" y="707120"/>
                  <a:pt x="2678828" y="706990"/>
                </a:cubicBezTo>
                <a:cubicBezTo>
                  <a:pt x="2699243" y="707100"/>
                  <a:pt x="2725615" y="705603"/>
                  <a:pt x="2738094" y="711376"/>
                </a:cubicBezTo>
                <a:cubicBezTo>
                  <a:pt x="2805960" y="742855"/>
                  <a:pt x="2895980" y="733032"/>
                  <a:pt x="2983806" y="728243"/>
                </a:cubicBezTo>
                <a:cubicBezTo>
                  <a:pt x="2993929" y="727744"/>
                  <a:pt x="3004007" y="726871"/>
                  <a:pt x="3013997" y="725446"/>
                </a:cubicBezTo>
                <a:cubicBezTo>
                  <a:pt x="3136002" y="707474"/>
                  <a:pt x="3250133" y="713470"/>
                  <a:pt x="3364419" y="720577"/>
                </a:cubicBezTo>
                <a:cubicBezTo>
                  <a:pt x="3394563" y="722507"/>
                  <a:pt x="3428050" y="719807"/>
                  <a:pt x="3460521" y="717628"/>
                </a:cubicBezTo>
                <a:cubicBezTo>
                  <a:pt x="3545330" y="712137"/>
                  <a:pt x="3633314" y="698262"/>
                  <a:pt x="3710982" y="714182"/>
                </a:cubicBezTo>
                <a:cubicBezTo>
                  <a:pt x="3772122" y="726607"/>
                  <a:pt x="3825029" y="745116"/>
                  <a:pt x="3850961" y="778802"/>
                </a:cubicBezTo>
                <a:cubicBezTo>
                  <a:pt x="3868395" y="801427"/>
                  <a:pt x="3898481" y="813185"/>
                  <a:pt x="3946286" y="816372"/>
                </a:cubicBezTo>
                <a:cubicBezTo>
                  <a:pt x="3987480" y="819179"/>
                  <a:pt x="4025130" y="827781"/>
                  <a:pt x="4065132" y="832459"/>
                </a:cubicBezTo>
                <a:cubicBezTo>
                  <a:pt x="4086246" y="834922"/>
                  <a:pt x="4110400" y="838274"/>
                  <a:pt x="4132173" y="835167"/>
                </a:cubicBezTo>
                <a:cubicBezTo>
                  <a:pt x="4190358" y="826865"/>
                  <a:pt x="4249453" y="817300"/>
                  <a:pt x="4305858" y="804156"/>
                </a:cubicBezTo>
                <a:cubicBezTo>
                  <a:pt x="4334041" y="797490"/>
                  <a:pt x="4360739" y="782919"/>
                  <a:pt x="4382131" y="769481"/>
                </a:cubicBezTo>
                <a:cubicBezTo>
                  <a:pt x="4404161" y="755388"/>
                  <a:pt x="4425552" y="747047"/>
                  <a:pt x="4453289" y="752531"/>
                </a:cubicBezTo>
                <a:cubicBezTo>
                  <a:pt x="4522267" y="766292"/>
                  <a:pt x="4590589" y="780524"/>
                  <a:pt x="4657971" y="795835"/>
                </a:cubicBezTo>
                <a:cubicBezTo>
                  <a:pt x="4669645" y="798513"/>
                  <a:pt x="4675987" y="807238"/>
                  <a:pt x="4682399" y="813876"/>
                </a:cubicBezTo>
                <a:cubicBezTo>
                  <a:pt x="4712325" y="844914"/>
                  <a:pt x="4739115" y="876968"/>
                  <a:pt x="4771814" y="907046"/>
                </a:cubicBezTo>
                <a:cubicBezTo>
                  <a:pt x="4783117" y="917329"/>
                  <a:pt x="4807945" y="922850"/>
                  <a:pt x="4827520" y="929876"/>
                </a:cubicBezTo>
                <a:cubicBezTo>
                  <a:pt x="4833681" y="932206"/>
                  <a:pt x="4845543" y="931081"/>
                  <a:pt x="4849942" y="933851"/>
                </a:cubicBezTo>
                <a:cubicBezTo>
                  <a:pt x="4888949" y="959631"/>
                  <a:pt x="4951287" y="954890"/>
                  <a:pt x="5009626" y="957896"/>
                </a:cubicBezTo>
                <a:cubicBezTo>
                  <a:pt x="5059523" y="960407"/>
                  <a:pt x="5111928" y="960104"/>
                  <a:pt x="5158711" y="963814"/>
                </a:cubicBezTo>
                <a:cubicBezTo>
                  <a:pt x="5231307" y="969696"/>
                  <a:pt x="5298173" y="973751"/>
                  <a:pt x="5376427" y="963151"/>
                </a:cubicBezTo>
                <a:cubicBezTo>
                  <a:pt x="5408579" y="958754"/>
                  <a:pt x="5448461" y="970245"/>
                  <a:pt x="5475787" y="980508"/>
                </a:cubicBezTo>
                <a:cubicBezTo>
                  <a:pt x="5528518" y="1000363"/>
                  <a:pt x="5584839" y="1001958"/>
                  <a:pt x="5653401" y="987268"/>
                </a:cubicBezTo>
                <a:cubicBezTo>
                  <a:pt x="5676008" y="982341"/>
                  <a:pt x="5702558" y="984595"/>
                  <a:pt x="5726340" y="985357"/>
                </a:cubicBezTo>
                <a:cubicBezTo>
                  <a:pt x="5748643" y="985952"/>
                  <a:pt x="5770110" y="988364"/>
                  <a:pt x="5790563" y="991300"/>
                </a:cubicBezTo>
                <a:cubicBezTo>
                  <a:pt x="5815128" y="994969"/>
                  <a:pt x="5845522" y="996110"/>
                  <a:pt x="5860260" y="1004958"/>
                </a:cubicBezTo>
                <a:cubicBezTo>
                  <a:pt x="5906803" y="1032493"/>
                  <a:pt x="5977069" y="1037385"/>
                  <a:pt x="6042101" y="1036226"/>
                </a:cubicBezTo>
                <a:cubicBezTo>
                  <a:pt x="6128232" y="1034888"/>
                  <a:pt x="6222269" y="1027704"/>
                  <a:pt x="6301998" y="989138"/>
                </a:cubicBezTo>
                <a:cubicBezTo>
                  <a:pt x="6349672" y="965909"/>
                  <a:pt x="6396952" y="955198"/>
                  <a:pt x="6452025" y="968489"/>
                </a:cubicBezTo>
                <a:cubicBezTo>
                  <a:pt x="6489401" y="977695"/>
                  <a:pt x="6558002" y="960731"/>
                  <a:pt x="6589205" y="939474"/>
                </a:cubicBezTo>
                <a:cubicBezTo>
                  <a:pt x="6600499" y="931821"/>
                  <a:pt x="6612148" y="924116"/>
                  <a:pt x="6631069" y="911222"/>
                </a:cubicBezTo>
                <a:cubicBezTo>
                  <a:pt x="6674305" y="951313"/>
                  <a:pt x="6752346" y="944332"/>
                  <a:pt x="6828274" y="942941"/>
                </a:cubicBezTo>
                <a:cubicBezTo>
                  <a:pt x="6874780" y="942157"/>
                  <a:pt x="6889173" y="963896"/>
                  <a:pt x="6900803" y="984140"/>
                </a:cubicBezTo>
                <a:cubicBezTo>
                  <a:pt x="6921316" y="1020676"/>
                  <a:pt x="6959796" y="1032557"/>
                  <a:pt x="7034668" y="1018665"/>
                </a:cubicBezTo>
                <a:cubicBezTo>
                  <a:pt x="7117337" y="1003282"/>
                  <a:pt x="7199637" y="985309"/>
                  <a:pt x="7281067" y="966327"/>
                </a:cubicBezTo>
                <a:cubicBezTo>
                  <a:pt x="7332521" y="954266"/>
                  <a:pt x="7378029" y="936255"/>
                  <a:pt x="7412780" y="909206"/>
                </a:cubicBezTo>
                <a:cubicBezTo>
                  <a:pt x="7446535" y="882864"/>
                  <a:pt x="7455445" y="884046"/>
                  <a:pt x="7500327" y="894826"/>
                </a:cubicBezTo>
                <a:cubicBezTo>
                  <a:pt x="7552743" y="907363"/>
                  <a:pt x="7606735" y="918164"/>
                  <a:pt x="7662324" y="927415"/>
                </a:cubicBezTo>
                <a:cubicBezTo>
                  <a:pt x="7679867" y="930387"/>
                  <a:pt x="7704114" y="926740"/>
                  <a:pt x="7725334" y="924844"/>
                </a:cubicBezTo>
                <a:cubicBezTo>
                  <a:pt x="7761320" y="921787"/>
                  <a:pt x="7798617" y="920242"/>
                  <a:pt x="7833279" y="913031"/>
                </a:cubicBezTo>
                <a:cubicBezTo>
                  <a:pt x="7866516" y="906023"/>
                  <a:pt x="7898634" y="893700"/>
                  <a:pt x="7928605" y="881683"/>
                </a:cubicBezTo>
                <a:cubicBezTo>
                  <a:pt x="8012311" y="848025"/>
                  <a:pt x="8088138" y="810205"/>
                  <a:pt x="8146597" y="762968"/>
                </a:cubicBezTo>
                <a:cubicBezTo>
                  <a:pt x="8154091" y="756800"/>
                  <a:pt x="8170249" y="752606"/>
                  <a:pt x="8183577" y="749005"/>
                </a:cubicBezTo>
                <a:cubicBezTo>
                  <a:pt x="8205312" y="743071"/>
                  <a:pt x="8227788" y="737222"/>
                  <a:pt x="8250224" y="733642"/>
                </a:cubicBezTo>
                <a:cubicBezTo>
                  <a:pt x="8359189" y="716209"/>
                  <a:pt x="8441164" y="678078"/>
                  <a:pt x="8505929" y="626542"/>
                </a:cubicBezTo>
                <a:cubicBezTo>
                  <a:pt x="8524585" y="611796"/>
                  <a:pt x="8540107" y="608259"/>
                  <a:pt x="8564194" y="618796"/>
                </a:cubicBezTo>
                <a:cubicBezTo>
                  <a:pt x="8592162" y="631043"/>
                  <a:pt x="8628032" y="619507"/>
                  <a:pt x="8660705" y="611069"/>
                </a:cubicBezTo>
                <a:cubicBezTo>
                  <a:pt x="8694442" y="602479"/>
                  <a:pt x="8728514" y="593651"/>
                  <a:pt x="8762255" y="585060"/>
                </a:cubicBezTo>
                <a:cubicBezTo>
                  <a:pt x="8787227" y="578855"/>
                  <a:pt x="8811899" y="573069"/>
                  <a:pt x="8836439" y="566358"/>
                </a:cubicBezTo>
                <a:cubicBezTo>
                  <a:pt x="8912856" y="545447"/>
                  <a:pt x="8983243" y="538425"/>
                  <a:pt x="9050728" y="559575"/>
                </a:cubicBezTo>
                <a:cubicBezTo>
                  <a:pt x="9102219" y="575830"/>
                  <a:pt x="9164950" y="573868"/>
                  <a:pt x="9229627" y="557464"/>
                </a:cubicBezTo>
                <a:cubicBezTo>
                  <a:pt x="9237706" y="555368"/>
                  <a:pt x="9247529" y="550190"/>
                  <a:pt x="9253451" y="550855"/>
                </a:cubicBezTo>
                <a:cubicBezTo>
                  <a:pt x="9342568" y="560232"/>
                  <a:pt x="9405310" y="512383"/>
                  <a:pt x="9484214" y="498671"/>
                </a:cubicBezTo>
                <a:cubicBezTo>
                  <a:pt x="9519035" y="492570"/>
                  <a:pt x="9552778" y="473783"/>
                  <a:pt x="9582633" y="458384"/>
                </a:cubicBezTo>
                <a:cubicBezTo>
                  <a:pt x="9623689" y="437231"/>
                  <a:pt x="9660183" y="417297"/>
                  <a:pt x="9719670" y="415607"/>
                </a:cubicBezTo>
                <a:cubicBezTo>
                  <a:pt x="9779189" y="414101"/>
                  <a:pt x="9830940" y="393878"/>
                  <a:pt x="9871784" y="366147"/>
                </a:cubicBezTo>
                <a:cubicBezTo>
                  <a:pt x="9903014" y="345075"/>
                  <a:pt x="9939570" y="338349"/>
                  <a:pt x="9984494" y="336660"/>
                </a:cubicBezTo>
                <a:cubicBezTo>
                  <a:pt x="10040642" y="334503"/>
                  <a:pt x="10098165" y="326674"/>
                  <a:pt x="10154708" y="322193"/>
                </a:cubicBezTo>
                <a:cubicBezTo>
                  <a:pt x="10166953" y="321201"/>
                  <a:pt x="10182669" y="321603"/>
                  <a:pt x="10190446" y="325025"/>
                </a:cubicBezTo>
                <a:cubicBezTo>
                  <a:pt x="10285769" y="367692"/>
                  <a:pt x="10408999" y="350677"/>
                  <a:pt x="10530736" y="335953"/>
                </a:cubicBezTo>
                <a:cubicBezTo>
                  <a:pt x="10604506" y="327127"/>
                  <a:pt x="10678397" y="316584"/>
                  <a:pt x="10752157" y="305117"/>
                </a:cubicBezTo>
                <a:cubicBezTo>
                  <a:pt x="10777120" y="301365"/>
                  <a:pt x="10803110" y="294636"/>
                  <a:pt x="10824452" y="285927"/>
                </a:cubicBezTo>
                <a:cubicBezTo>
                  <a:pt x="10868837" y="267698"/>
                  <a:pt x="10909147" y="246465"/>
                  <a:pt x="10953152" y="228102"/>
                </a:cubicBezTo>
                <a:cubicBezTo>
                  <a:pt x="10969622" y="221030"/>
                  <a:pt x="10991730" y="217688"/>
                  <a:pt x="11011614" y="214096"/>
                </a:cubicBezTo>
                <a:cubicBezTo>
                  <a:pt x="11046743" y="207573"/>
                  <a:pt x="11086641" y="206412"/>
                  <a:pt x="11116031" y="195421"/>
                </a:cubicBezTo>
                <a:cubicBezTo>
                  <a:pt x="11192467" y="166956"/>
                  <a:pt x="11266913" y="160299"/>
                  <a:pt x="11344303" y="166629"/>
                </a:cubicBezTo>
                <a:cubicBezTo>
                  <a:pt x="11452657" y="175527"/>
                  <a:pt x="11551626" y="159519"/>
                  <a:pt x="11639050" y="108526"/>
                </a:cubicBezTo>
                <a:cubicBezTo>
                  <a:pt x="11678385" y="85543"/>
                  <a:pt x="11720243" y="87879"/>
                  <a:pt x="11757532" y="96530"/>
                </a:cubicBezTo>
                <a:cubicBezTo>
                  <a:pt x="11800499" y="106640"/>
                  <a:pt x="11840704" y="105056"/>
                  <a:pt x="11885799" y="86728"/>
                </a:cubicBezTo>
                <a:cubicBezTo>
                  <a:pt x="11895784" y="82659"/>
                  <a:pt x="11910604" y="81867"/>
                  <a:pt x="11922874" y="81060"/>
                </a:cubicBezTo>
                <a:cubicBezTo>
                  <a:pt x="11992783" y="75806"/>
                  <a:pt x="12063500" y="73647"/>
                  <a:pt x="12115331" y="33587"/>
                </a:cubicBezTo>
                <a:cubicBezTo>
                  <a:pt x="12125500" y="25715"/>
                  <a:pt x="12143693" y="20477"/>
                  <a:pt x="12158080" y="14081"/>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Pro"/>
              <a:ea typeface="+mn-ea"/>
              <a:cs typeface="+mn-cs"/>
            </a:endParaRPr>
          </a:p>
        </p:txBody>
      </p:sp>
      <p:sp>
        <p:nvSpPr>
          <p:cNvPr id="14" name="Freeform: Shape 13">
            <a:extLst>
              <a:ext uri="{FF2B5EF4-FFF2-40B4-BE49-F238E27FC236}">
                <a16:creationId xmlns:a16="http://schemas.microsoft.com/office/drawing/2014/main" id="{1D22E552-66C7-44E9-B796-23474BB45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243606"/>
            <a:ext cx="12192000" cy="1005840"/>
          </a:xfrm>
          <a:custGeom>
            <a:avLst/>
            <a:gdLst>
              <a:gd name="connsiteX0" fmla="*/ 12192000 w 12192000"/>
              <a:gd name="connsiteY0" fmla="*/ 0 h 1203824"/>
              <a:gd name="connsiteX1" fmla="*/ 12192000 w 12192000"/>
              <a:gd name="connsiteY1" fmla="*/ 463429 h 1203824"/>
              <a:gd name="connsiteX2" fmla="*/ 12190876 w 12192000"/>
              <a:gd name="connsiteY2" fmla="*/ 463512 h 1203824"/>
              <a:gd name="connsiteX3" fmla="*/ 12077245 w 12192000"/>
              <a:gd name="connsiteY3" fmla="*/ 476327 h 1203824"/>
              <a:gd name="connsiteX4" fmla="*/ 11984517 w 12192000"/>
              <a:gd name="connsiteY4" fmla="*/ 479927 h 1203824"/>
              <a:gd name="connsiteX5" fmla="*/ 11951600 w 12192000"/>
              <a:gd name="connsiteY5" fmla="*/ 478957 h 1203824"/>
              <a:gd name="connsiteX6" fmla="*/ 11690904 w 12192000"/>
              <a:gd name="connsiteY6" fmla="*/ 471970 h 1203824"/>
              <a:gd name="connsiteX7" fmla="*/ 11413965 w 12192000"/>
              <a:gd name="connsiteY7" fmla="*/ 476172 h 1203824"/>
              <a:gd name="connsiteX8" fmla="*/ 11240739 w 12192000"/>
              <a:gd name="connsiteY8" fmla="*/ 523169 h 1203824"/>
              <a:gd name="connsiteX9" fmla="*/ 11175005 w 12192000"/>
              <a:gd name="connsiteY9" fmla="*/ 532169 h 1203824"/>
              <a:gd name="connsiteX10" fmla="*/ 10873726 w 12192000"/>
              <a:gd name="connsiteY10" fmla="*/ 580253 h 1203824"/>
              <a:gd name="connsiteX11" fmla="*/ 10821306 w 12192000"/>
              <a:gd name="connsiteY11" fmla="*/ 593207 h 1203824"/>
              <a:gd name="connsiteX12" fmla="*/ 10530811 w 12192000"/>
              <a:gd name="connsiteY12" fmla="*/ 612184 h 1203824"/>
              <a:gd name="connsiteX13" fmla="*/ 10426049 w 12192000"/>
              <a:gd name="connsiteY13" fmla="*/ 623354 h 1203824"/>
              <a:gd name="connsiteX14" fmla="*/ 10329156 w 12192000"/>
              <a:gd name="connsiteY14" fmla="*/ 630948 h 1203824"/>
              <a:gd name="connsiteX15" fmla="*/ 10194727 w 12192000"/>
              <a:gd name="connsiteY15" fmla="*/ 648617 h 1203824"/>
              <a:gd name="connsiteX16" fmla="*/ 10055906 w 12192000"/>
              <a:gd name="connsiteY16" fmla="*/ 671256 h 1203824"/>
              <a:gd name="connsiteX17" fmla="*/ 9900551 w 12192000"/>
              <a:gd name="connsiteY17" fmla="*/ 692855 h 1203824"/>
              <a:gd name="connsiteX18" fmla="*/ 9838464 w 12192000"/>
              <a:gd name="connsiteY18" fmla="*/ 696804 h 1203824"/>
              <a:gd name="connsiteX19" fmla="*/ 9672957 w 12192000"/>
              <a:gd name="connsiteY19" fmla="*/ 723816 h 1203824"/>
              <a:gd name="connsiteX20" fmla="*/ 9585066 w 12192000"/>
              <a:gd name="connsiteY20" fmla="*/ 730692 h 1203824"/>
              <a:gd name="connsiteX21" fmla="*/ 9441407 w 12192000"/>
              <a:gd name="connsiteY21" fmla="*/ 750055 h 1203824"/>
              <a:gd name="connsiteX22" fmla="*/ 9394459 w 12192000"/>
              <a:gd name="connsiteY22" fmla="*/ 755431 h 1203824"/>
              <a:gd name="connsiteX23" fmla="*/ 9352590 w 12192000"/>
              <a:gd name="connsiteY23" fmla="*/ 760650 h 1203824"/>
              <a:gd name="connsiteX24" fmla="*/ 9211614 w 12192000"/>
              <a:gd name="connsiteY24" fmla="*/ 796248 h 1203824"/>
              <a:gd name="connsiteX25" fmla="*/ 9084667 w 12192000"/>
              <a:gd name="connsiteY25" fmla="*/ 815303 h 1203824"/>
              <a:gd name="connsiteX26" fmla="*/ 8863666 w 12192000"/>
              <a:gd name="connsiteY26" fmla="*/ 859298 h 1203824"/>
              <a:gd name="connsiteX27" fmla="*/ 8813796 w 12192000"/>
              <a:gd name="connsiteY27" fmla="*/ 862070 h 1203824"/>
              <a:gd name="connsiteX28" fmla="*/ 8659351 w 12192000"/>
              <a:gd name="connsiteY28" fmla="*/ 882406 h 1203824"/>
              <a:gd name="connsiteX29" fmla="*/ 8571352 w 12192000"/>
              <a:gd name="connsiteY29" fmla="*/ 893639 h 1203824"/>
              <a:gd name="connsiteX30" fmla="*/ 8464106 w 12192000"/>
              <a:gd name="connsiteY30" fmla="*/ 918004 h 1203824"/>
              <a:gd name="connsiteX31" fmla="*/ 8278324 w 12192000"/>
              <a:gd name="connsiteY31" fmla="*/ 963769 h 1203824"/>
              <a:gd name="connsiteX32" fmla="*/ 8229128 w 12192000"/>
              <a:gd name="connsiteY32" fmla="*/ 973810 h 1203824"/>
              <a:gd name="connsiteX33" fmla="*/ 8139751 w 12192000"/>
              <a:gd name="connsiteY33" fmla="*/ 995815 h 1203824"/>
              <a:gd name="connsiteX34" fmla="*/ 8123571 w 12192000"/>
              <a:gd name="connsiteY34" fmla="*/ 999822 h 1203824"/>
              <a:gd name="connsiteX35" fmla="*/ 7988699 w 12192000"/>
              <a:gd name="connsiteY35" fmla="*/ 1042479 h 1203824"/>
              <a:gd name="connsiteX36" fmla="*/ 7917214 w 12192000"/>
              <a:gd name="connsiteY36" fmla="*/ 1054565 h 1203824"/>
              <a:gd name="connsiteX37" fmla="*/ 7710915 w 12192000"/>
              <a:gd name="connsiteY37" fmla="*/ 1084190 h 1203824"/>
              <a:gd name="connsiteX38" fmla="*/ 7622959 w 12192000"/>
              <a:gd name="connsiteY38" fmla="*/ 1093150 h 1203824"/>
              <a:gd name="connsiteX39" fmla="*/ 7410782 w 12192000"/>
              <a:gd name="connsiteY39" fmla="*/ 1109640 h 1203824"/>
              <a:gd name="connsiteX40" fmla="*/ 7277754 w 12192000"/>
              <a:gd name="connsiteY40" fmla="*/ 1121822 h 1203824"/>
              <a:gd name="connsiteX41" fmla="*/ 7124540 w 12192000"/>
              <a:gd name="connsiteY41" fmla="*/ 1132918 h 1203824"/>
              <a:gd name="connsiteX42" fmla="*/ 6949752 w 12192000"/>
              <a:gd name="connsiteY42" fmla="*/ 1151058 h 1203824"/>
              <a:gd name="connsiteX43" fmla="*/ 6630249 w 12192000"/>
              <a:gd name="connsiteY43" fmla="*/ 1176063 h 1203824"/>
              <a:gd name="connsiteX44" fmla="*/ 6320634 w 12192000"/>
              <a:gd name="connsiteY44" fmla="*/ 1198901 h 1203824"/>
              <a:gd name="connsiteX45" fmla="*/ 6192343 w 12192000"/>
              <a:gd name="connsiteY45" fmla="*/ 1198323 h 1203824"/>
              <a:gd name="connsiteX46" fmla="*/ 5966562 w 12192000"/>
              <a:gd name="connsiteY46" fmla="*/ 1203723 h 1203824"/>
              <a:gd name="connsiteX47" fmla="*/ 5867227 w 12192000"/>
              <a:gd name="connsiteY47" fmla="*/ 1201847 h 1203824"/>
              <a:gd name="connsiteX48" fmla="*/ 5630172 w 12192000"/>
              <a:gd name="connsiteY48" fmla="*/ 1202248 h 1203824"/>
              <a:gd name="connsiteX49" fmla="*/ 5348949 w 12192000"/>
              <a:gd name="connsiteY49" fmla="*/ 1191768 h 1203824"/>
              <a:gd name="connsiteX50" fmla="*/ 5241228 w 12192000"/>
              <a:gd name="connsiteY50" fmla="*/ 1192408 h 1203824"/>
              <a:gd name="connsiteX51" fmla="*/ 4971133 w 12192000"/>
              <a:gd name="connsiteY51" fmla="*/ 1193559 h 1203824"/>
              <a:gd name="connsiteX52" fmla="*/ 4869416 w 12192000"/>
              <a:gd name="connsiteY52" fmla="*/ 1200519 h 1203824"/>
              <a:gd name="connsiteX53" fmla="*/ 4753274 w 12192000"/>
              <a:gd name="connsiteY53" fmla="*/ 1200850 h 1203824"/>
              <a:gd name="connsiteX54" fmla="*/ 4611883 w 12192000"/>
              <a:gd name="connsiteY54" fmla="*/ 1192701 h 1203824"/>
              <a:gd name="connsiteX55" fmla="*/ 4376825 w 12192000"/>
              <a:gd name="connsiteY55" fmla="*/ 1184131 h 1203824"/>
              <a:gd name="connsiteX56" fmla="*/ 4285471 w 12192000"/>
              <a:gd name="connsiteY56" fmla="*/ 1187158 h 1203824"/>
              <a:gd name="connsiteX57" fmla="*/ 3866543 w 12192000"/>
              <a:gd name="connsiteY57" fmla="*/ 1181596 h 1203824"/>
              <a:gd name="connsiteX58" fmla="*/ 3651342 w 12192000"/>
              <a:gd name="connsiteY58" fmla="*/ 1174348 h 1203824"/>
              <a:gd name="connsiteX59" fmla="*/ 3518453 w 12192000"/>
              <a:gd name="connsiteY59" fmla="*/ 1177258 h 1203824"/>
              <a:gd name="connsiteX60" fmla="*/ 3400818 w 12192000"/>
              <a:gd name="connsiteY60" fmla="*/ 1169685 h 1203824"/>
              <a:gd name="connsiteX61" fmla="*/ 3037154 w 12192000"/>
              <a:gd name="connsiteY61" fmla="*/ 1153217 h 1203824"/>
              <a:gd name="connsiteX62" fmla="*/ 2866260 w 12192000"/>
              <a:gd name="connsiteY62" fmla="*/ 1132283 h 1203824"/>
              <a:gd name="connsiteX63" fmla="*/ 2582173 w 12192000"/>
              <a:gd name="connsiteY63" fmla="*/ 1088979 h 1203824"/>
              <a:gd name="connsiteX64" fmla="*/ 2395406 w 12192000"/>
              <a:gd name="connsiteY64" fmla="*/ 1035945 h 1203824"/>
              <a:gd name="connsiteX65" fmla="*/ 2294751 w 12192000"/>
              <a:gd name="connsiteY65" fmla="*/ 1014618 h 1203824"/>
              <a:gd name="connsiteX66" fmla="*/ 2122944 w 12192000"/>
              <a:gd name="connsiteY66" fmla="*/ 984751 h 1203824"/>
              <a:gd name="connsiteX67" fmla="*/ 1905504 w 12192000"/>
              <a:gd name="connsiteY67" fmla="*/ 941380 h 1203824"/>
              <a:gd name="connsiteX68" fmla="*/ 1671045 w 12192000"/>
              <a:gd name="connsiteY68" fmla="*/ 924228 h 1203824"/>
              <a:gd name="connsiteX69" fmla="*/ 1543856 w 12192000"/>
              <a:gd name="connsiteY69" fmla="*/ 898190 h 1203824"/>
              <a:gd name="connsiteX70" fmla="*/ 1419784 w 12192000"/>
              <a:gd name="connsiteY70" fmla="*/ 868500 h 1203824"/>
              <a:gd name="connsiteX71" fmla="*/ 1355116 w 12192000"/>
              <a:gd name="connsiteY71" fmla="*/ 849214 h 1203824"/>
              <a:gd name="connsiteX72" fmla="*/ 1223713 w 12192000"/>
              <a:gd name="connsiteY72" fmla="*/ 821702 h 1203824"/>
              <a:gd name="connsiteX73" fmla="*/ 1094193 w 12192000"/>
              <a:gd name="connsiteY73" fmla="*/ 804872 h 1203824"/>
              <a:gd name="connsiteX74" fmla="*/ 1001115 w 12192000"/>
              <a:gd name="connsiteY74" fmla="*/ 783030 h 1203824"/>
              <a:gd name="connsiteX75" fmla="*/ 879548 w 12192000"/>
              <a:gd name="connsiteY75" fmla="*/ 747884 h 1203824"/>
              <a:gd name="connsiteX76" fmla="*/ 711163 w 12192000"/>
              <a:gd name="connsiteY76" fmla="*/ 719039 h 1203824"/>
              <a:gd name="connsiteX77" fmla="*/ 557941 w 12192000"/>
              <a:gd name="connsiteY77" fmla="*/ 707101 h 1203824"/>
              <a:gd name="connsiteX78" fmla="*/ 480347 w 12192000"/>
              <a:gd name="connsiteY78" fmla="*/ 668702 h 1203824"/>
              <a:gd name="connsiteX79" fmla="*/ 296224 w 12192000"/>
              <a:gd name="connsiteY79" fmla="*/ 603583 h 1203824"/>
              <a:gd name="connsiteX80" fmla="*/ 72689 w 12192000"/>
              <a:gd name="connsiteY80" fmla="*/ 560892 h 1203824"/>
              <a:gd name="connsiteX81" fmla="*/ 0 w 12192000"/>
              <a:gd name="connsiteY81" fmla="*/ 543486 h 1203824"/>
              <a:gd name="connsiteX82" fmla="*/ 0 w 12192000"/>
              <a:gd name="connsiteY82" fmla="*/ 384357 h 1203824"/>
              <a:gd name="connsiteX83" fmla="*/ 51784 w 12192000"/>
              <a:gd name="connsiteY83" fmla="*/ 393937 h 1203824"/>
              <a:gd name="connsiteX84" fmla="*/ 205561 w 12192000"/>
              <a:gd name="connsiteY84" fmla="*/ 414859 h 1203824"/>
              <a:gd name="connsiteX85" fmla="*/ 354391 w 12192000"/>
              <a:gd name="connsiteY85" fmla="*/ 426667 h 1203824"/>
              <a:gd name="connsiteX86" fmla="*/ 448281 w 12192000"/>
              <a:gd name="connsiteY86" fmla="*/ 436308 h 1203824"/>
              <a:gd name="connsiteX87" fmla="*/ 611518 w 12192000"/>
              <a:gd name="connsiteY87" fmla="*/ 434166 h 1203824"/>
              <a:gd name="connsiteX88" fmla="*/ 746076 w 12192000"/>
              <a:gd name="connsiteY88" fmla="*/ 422520 h 1203824"/>
              <a:gd name="connsiteX89" fmla="*/ 902724 w 12192000"/>
              <a:gd name="connsiteY89" fmla="*/ 409989 h 1203824"/>
              <a:gd name="connsiteX90" fmla="*/ 1113854 w 12192000"/>
              <a:gd name="connsiteY90" fmla="*/ 414230 h 1203824"/>
              <a:gd name="connsiteX91" fmla="*/ 1333449 w 12192000"/>
              <a:gd name="connsiteY91" fmla="*/ 459938 h 1203824"/>
              <a:gd name="connsiteX92" fmla="*/ 1408608 w 12192000"/>
              <a:gd name="connsiteY92" fmla="*/ 458278 h 1203824"/>
              <a:gd name="connsiteX93" fmla="*/ 1630191 w 12192000"/>
              <a:gd name="connsiteY93" fmla="*/ 403061 h 1203824"/>
              <a:gd name="connsiteX94" fmla="*/ 1956289 w 12192000"/>
              <a:gd name="connsiteY94" fmla="*/ 332366 h 1203824"/>
              <a:gd name="connsiteX95" fmla="*/ 2042814 w 12192000"/>
              <a:gd name="connsiteY95" fmla="*/ 344002 h 1203824"/>
              <a:gd name="connsiteX96" fmla="*/ 2183420 w 12192000"/>
              <a:gd name="connsiteY96" fmla="*/ 369635 h 1203824"/>
              <a:gd name="connsiteX97" fmla="*/ 2269566 w 12192000"/>
              <a:gd name="connsiteY97" fmla="*/ 439859 h 1203824"/>
              <a:gd name="connsiteX98" fmla="*/ 2331129 w 12192000"/>
              <a:gd name="connsiteY98" fmla="*/ 524163 h 1203824"/>
              <a:gd name="connsiteX99" fmla="*/ 2385112 w 12192000"/>
              <a:gd name="connsiteY99" fmla="*/ 555357 h 1203824"/>
              <a:gd name="connsiteX100" fmla="*/ 2444033 w 12192000"/>
              <a:gd name="connsiteY100" fmla="*/ 572629 h 1203824"/>
              <a:gd name="connsiteX101" fmla="*/ 2525979 w 12192000"/>
              <a:gd name="connsiteY101" fmla="*/ 603233 h 1203824"/>
              <a:gd name="connsiteX102" fmla="*/ 2603911 w 12192000"/>
              <a:gd name="connsiteY102" fmla="*/ 684825 h 1203824"/>
              <a:gd name="connsiteX103" fmla="*/ 2678828 w 12192000"/>
              <a:gd name="connsiteY103" fmla="*/ 706990 h 1203824"/>
              <a:gd name="connsiteX104" fmla="*/ 2738094 w 12192000"/>
              <a:gd name="connsiteY104" fmla="*/ 711376 h 1203824"/>
              <a:gd name="connsiteX105" fmla="*/ 2983806 w 12192000"/>
              <a:gd name="connsiteY105" fmla="*/ 728243 h 1203824"/>
              <a:gd name="connsiteX106" fmla="*/ 3013997 w 12192000"/>
              <a:gd name="connsiteY106" fmla="*/ 725446 h 1203824"/>
              <a:gd name="connsiteX107" fmla="*/ 3364419 w 12192000"/>
              <a:gd name="connsiteY107" fmla="*/ 720577 h 1203824"/>
              <a:gd name="connsiteX108" fmla="*/ 3460521 w 12192000"/>
              <a:gd name="connsiteY108" fmla="*/ 717628 h 1203824"/>
              <a:gd name="connsiteX109" fmla="*/ 3710982 w 12192000"/>
              <a:gd name="connsiteY109" fmla="*/ 714182 h 1203824"/>
              <a:gd name="connsiteX110" fmla="*/ 3850961 w 12192000"/>
              <a:gd name="connsiteY110" fmla="*/ 778802 h 1203824"/>
              <a:gd name="connsiteX111" fmla="*/ 3946286 w 12192000"/>
              <a:gd name="connsiteY111" fmla="*/ 816372 h 1203824"/>
              <a:gd name="connsiteX112" fmla="*/ 4065132 w 12192000"/>
              <a:gd name="connsiteY112" fmla="*/ 832459 h 1203824"/>
              <a:gd name="connsiteX113" fmla="*/ 4132173 w 12192000"/>
              <a:gd name="connsiteY113" fmla="*/ 835167 h 1203824"/>
              <a:gd name="connsiteX114" fmla="*/ 4305858 w 12192000"/>
              <a:gd name="connsiteY114" fmla="*/ 804156 h 1203824"/>
              <a:gd name="connsiteX115" fmla="*/ 4382131 w 12192000"/>
              <a:gd name="connsiteY115" fmla="*/ 769481 h 1203824"/>
              <a:gd name="connsiteX116" fmla="*/ 4453289 w 12192000"/>
              <a:gd name="connsiteY116" fmla="*/ 752531 h 1203824"/>
              <a:gd name="connsiteX117" fmla="*/ 4657971 w 12192000"/>
              <a:gd name="connsiteY117" fmla="*/ 795835 h 1203824"/>
              <a:gd name="connsiteX118" fmla="*/ 4682399 w 12192000"/>
              <a:gd name="connsiteY118" fmla="*/ 813876 h 1203824"/>
              <a:gd name="connsiteX119" fmla="*/ 4771814 w 12192000"/>
              <a:gd name="connsiteY119" fmla="*/ 907046 h 1203824"/>
              <a:gd name="connsiteX120" fmla="*/ 4827520 w 12192000"/>
              <a:gd name="connsiteY120" fmla="*/ 929876 h 1203824"/>
              <a:gd name="connsiteX121" fmla="*/ 4849942 w 12192000"/>
              <a:gd name="connsiteY121" fmla="*/ 933851 h 1203824"/>
              <a:gd name="connsiteX122" fmla="*/ 5009626 w 12192000"/>
              <a:gd name="connsiteY122" fmla="*/ 957896 h 1203824"/>
              <a:gd name="connsiteX123" fmla="*/ 5158711 w 12192000"/>
              <a:gd name="connsiteY123" fmla="*/ 963814 h 1203824"/>
              <a:gd name="connsiteX124" fmla="*/ 5376427 w 12192000"/>
              <a:gd name="connsiteY124" fmla="*/ 963151 h 1203824"/>
              <a:gd name="connsiteX125" fmla="*/ 5475787 w 12192000"/>
              <a:gd name="connsiteY125" fmla="*/ 980508 h 1203824"/>
              <a:gd name="connsiteX126" fmla="*/ 5653401 w 12192000"/>
              <a:gd name="connsiteY126" fmla="*/ 987268 h 1203824"/>
              <a:gd name="connsiteX127" fmla="*/ 5726340 w 12192000"/>
              <a:gd name="connsiteY127" fmla="*/ 985357 h 1203824"/>
              <a:gd name="connsiteX128" fmla="*/ 5790563 w 12192000"/>
              <a:gd name="connsiteY128" fmla="*/ 991300 h 1203824"/>
              <a:gd name="connsiteX129" fmla="*/ 5860260 w 12192000"/>
              <a:gd name="connsiteY129" fmla="*/ 1004958 h 1203824"/>
              <a:gd name="connsiteX130" fmla="*/ 6042101 w 12192000"/>
              <a:gd name="connsiteY130" fmla="*/ 1036226 h 1203824"/>
              <a:gd name="connsiteX131" fmla="*/ 6301998 w 12192000"/>
              <a:gd name="connsiteY131" fmla="*/ 989138 h 1203824"/>
              <a:gd name="connsiteX132" fmla="*/ 6452025 w 12192000"/>
              <a:gd name="connsiteY132" fmla="*/ 968489 h 1203824"/>
              <a:gd name="connsiteX133" fmla="*/ 6589205 w 12192000"/>
              <a:gd name="connsiteY133" fmla="*/ 939474 h 1203824"/>
              <a:gd name="connsiteX134" fmla="*/ 6631069 w 12192000"/>
              <a:gd name="connsiteY134" fmla="*/ 911222 h 1203824"/>
              <a:gd name="connsiteX135" fmla="*/ 6828274 w 12192000"/>
              <a:gd name="connsiteY135" fmla="*/ 942941 h 1203824"/>
              <a:gd name="connsiteX136" fmla="*/ 6900803 w 12192000"/>
              <a:gd name="connsiteY136" fmla="*/ 984140 h 1203824"/>
              <a:gd name="connsiteX137" fmla="*/ 7034668 w 12192000"/>
              <a:gd name="connsiteY137" fmla="*/ 1018665 h 1203824"/>
              <a:gd name="connsiteX138" fmla="*/ 7281067 w 12192000"/>
              <a:gd name="connsiteY138" fmla="*/ 966327 h 1203824"/>
              <a:gd name="connsiteX139" fmla="*/ 7412780 w 12192000"/>
              <a:gd name="connsiteY139" fmla="*/ 909206 h 1203824"/>
              <a:gd name="connsiteX140" fmla="*/ 7500327 w 12192000"/>
              <a:gd name="connsiteY140" fmla="*/ 894826 h 1203824"/>
              <a:gd name="connsiteX141" fmla="*/ 7662324 w 12192000"/>
              <a:gd name="connsiteY141" fmla="*/ 927415 h 1203824"/>
              <a:gd name="connsiteX142" fmla="*/ 7725334 w 12192000"/>
              <a:gd name="connsiteY142" fmla="*/ 924844 h 1203824"/>
              <a:gd name="connsiteX143" fmla="*/ 7833279 w 12192000"/>
              <a:gd name="connsiteY143" fmla="*/ 913031 h 1203824"/>
              <a:gd name="connsiteX144" fmla="*/ 7928605 w 12192000"/>
              <a:gd name="connsiteY144" fmla="*/ 881683 h 1203824"/>
              <a:gd name="connsiteX145" fmla="*/ 8146597 w 12192000"/>
              <a:gd name="connsiteY145" fmla="*/ 762968 h 1203824"/>
              <a:gd name="connsiteX146" fmla="*/ 8183577 w 12192000"/>
              <a:gd name="connsiteY146" fmla="*/ 749005 h 1203824"/>
              <a:gd name="connsiteX147" fmla="*/ 8250224 w 12192000"/>
              <a:gd name="connsiteY147" fmla="*/ 733642 h 1203824"/>
              <a:gd name="connsiteX148" fmla="*/ 8505929 w 12192000"/>
              <a:gd name="connsiteY148" fmla="*/ 626542 h 1203824"/>
              <a:gd name="connsiteX149" fmla="*/ 8564194 w 12192000"/>
              <a:gd name="connsiteY149" fmla="*/ 618796 h 1203824"/>
              <a:gd name="connsiteX150" fmla="*/ 8660705 w 12192000"/>
              <a:gd name="connsiteY150" fmla="*/ 611069 h 1203824"/>
              <a:gd name="connsiteX151" fmla="*/ 8762255 w 12192000"/>
              <a:gd name="connsiteY151" fmla="*/ 585060 h 1203824"/>
              <a:gd name="connsiteX152" fmla="*/ 8836439 w 12192000"/>
              <a:gd name="connsiteY152" fmla="*/ 566358 h 1203824"/>
              <a:gd name="connsiteX153" fmla="*/ 9050728 w 12192000"/>
              <a:gd name="connsiteY153" fmla="*/ 559575 h 1203824"/>
              <a:gd name="connsiteX154" fmla="*/ 9229627 w 12192000"/>
              <a:gd name="connsiteY154" fmla="*/ 557464 h 1203824"/>
              <a:gd name="connsiteX155" fmla="*/ 9253451 w 12192000"/>
              <a:gd name="connsiteY155" fmla="*/ 550855 h 1203824"/>
              <a:gd name="connsiteX156" fmla="*/ 9484214 w 12192000"/>
              <a:gd name="connsiteY156" fmla="*/ 498671 h 1203824"/>
              <a:gd name="connsiteX157" fmla="*/ 9582633 w 12192000"/>
              <a:gd name="connsiteY157" fmla="*/ 458384 h 1203824"/>
              <a:gd name="connsiteX158" fmla="*/ 9719670 w 12192000"/>
              <a:gd name="connsiteY158" fmla="*/ 415607 h 1203824"/>
              <a:gd name="connsiteX159" fmla="*/ 9871784 w 12192000"/>
              <a:gd name="connsiteY159" fmla="*/ 366147 h 1203824"/>
              <a:gd name="connsiteX160" fmla="*/ 9984494 w 12192000"/>
              <a:gd name="connsiteY160" fmla="*/ 336660 h 1203824"/>
              <a:gd name="connsiteX161" fmla="*/ 10154708 w 12192000"/>
              <a:gd name="connsiteY161" fmla="*/ 322193 h 1203824"/>
              <a:gd name="connsiteX162" fmla="*/ 10190446 w 12192000"/>
              <a:gd name="connsiteY162" fmla="*/ 325025 h 1203824"/>
              <a:gd name="connsiteX163" fmla="*/ 10530736 w 12192000"/>
              <a:gd name="connsiteY163" fmla="*/ 335953 h 1203824"/>
              <a:gd name="connsiteX164" fmla="*/ 10752157 w 12192000"/>
              <a:gd name="connsiteY164" fmla="*/ 305117 h 1203824"/>
              <a:gd name="connsiteX165" fmla="*/ 10824452 w 12192000"/>
              <a:gd name="connsiteY165" fmla="*/ 285927 h 1203824"/>
              <a:gd name="connsiteX166" fmla="*/ 10953152 w 12192000"/>
              <a:gd name="connsiteY166" fmla="*/ 228102 h 1203824"/>
              <a:gd name="connsiteX167" fmla="*/ 11011614 w 12192000"/>
              <a:gd name="connsiteY167" fmla="*/ 214096 h 1203824"/>
              <a:gd name="connsiteX168" fmla="*/ 11116031 w 12192000"/>
              <a:gd name="connsiteY168" fmla="*/ 195421 h 1203824"/>
              <a:gd name="connsiteX169" fmla="*/ 11344303 w 12192000"/>
              <a:gd name="connsiteY169" fmla="*/ 166629 h 1203824"/>
              <a:gd name="connsiteX170" fmla="*/ 11639050 w 12192000"/>
              <a:gd name="connsiteY170" fmla="*/ 108526 h 1203824"/>
              <a:gd name="connsiteX171" fmla="*/ 11757532 w 12192000"/>
              <a:gd name="connsiteY171" fmla="*/ 96530 h 1203824"/>
              <a:gd name="connsiteX172" fmla="*/ 11885799 w 12192000"/>
              <a:gd name="connsiteY172" fmla="*/ 86728 h 1203824"/>
              <a:gd name="connsiteX173" fmla="*/ 11922874 w 12192000"/>
              <a:gd name="connsiteY173" fmla="*/ 81060 h 1203824"/>
              <a:gd name="connsiteX174" fmla="*/ 12115331 w 12192000"/>
              <a:gd name="connsiteY174" fmla="*/ 33587 h 1203824"/>
              <a:gd name="connsiteX175" fmla="*/ 12158080 w 12192000"/>
              <a:gd name="connsiteY175" fmla="*/ 14081 h 120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1203824">
                <a:moveTo>
                  <a:pt x="12192000" y="0"/>
                </a:moveTo>
                <a:lnTo>
                  <a:pt x="12192000" y="463429"/>
                </a:lnTo>
                <a:lnTo>
                  <a:pt x="12190876" y="463512"/>
                </a:lnTo>
                <a:cubicBezTo>
                  <a:pt x="12153133" y="467010"/>
                  <a:pt x="12115042" y="473200"/>
                  <a:pt x="12077245" y="476327"/>
                </a:cubicBezTo>
                <a:cubicBezTo>
                  <a:pt x="12046307" y="479040"/>
                  <a:pt x="12015359" y="479114"/>
                  <a:pt x="11984517" y="479927"/>
                </a:cubicBezTo>
                <a:cubicBezTo>
                  <a:pt x="11973265" y="480210"/>
                  <a:pt x="11961485" y="476792"/>
                  <a:pt x="11951600" y="478957"/>
                </a:cubicBezTo>
                <a:cubicBezTo>
                  <a:pt x="11853497" y="501074"/>
                  <a:pt x="11777036" y="475730"/>
                  <a:pt x="11690904" y="471970"/>
                </a:cubicBezTo>
                <a:cubicBezTo>
                  <a:pt x="11600358" y="467893"/>
                  <a:pt x="11511400" y="454530"/>
                  <a:pt x="11413965" y="476172"/>
                </a:cubicBezTo>
                <a:cubicBezTo>
                  <a:pt x="11355010" y="489304"/>
                  <a:pt x="11299073" y="508237"/>
                  <a:pt x="11240739" y="523169"/>
                </a:cubicBezTo>
                <a:cubicBezTo>
                  <a:pt x="11219994" y="528395"/>
                  <a:pt x="11196384" y="531385"/>
                  <a:pt x="11175005" y="532169"/>
                </a:cubicBezTo>
                <a:cubicBezTo>
                  <a:pt x="11071819" y="536506"/>
                  <a:pt x="10971303" y="549336"/>
                  <a:pt x="10873726" y="580253"/>
                </a:cubicBezTo>
                <a:cubicBezTo>
                  <a:pt x="10856992" y="585473"/>
                  <a:pt x="10839156" y="590660"/>
                  <a:pt x="10821306" y="593207"/>
                </a:cubicBezTo>
                <a:cubicBezTo>
                  <a:pt x="10723500" y="607162"/>
                  <a:pt x="10626924" y="616976"/>
                  <a:pt x="10530811" y="612184"/>
                </a:cubicBezTo>
                <a:cubicBezTo>
                  <a:pt x="10498527" y="610559"/>
                  <a:pt x="10460885" y="619895"/>
                  <a:pt x="10426049" y="623354"/>
                </a:cubicBezTo>
                <a:cubicBezTo>
                  <a:pt x="10393740" y="626644"/>
                  <a:pt x="10360820" y="630774"/>
                  <a:pt x="10329156" y="630948"/>
                </a:cubicBezTo>
                <a:cubicBezTo>
                  <a:pt x="10282924" y="631125"/>
                  <a:pt x="10240698" y="636395"/>
                  <a:pt x="10194727" y="648617"/>
                </a:cubicBezTo>
                <a:cubicBezTo>
                  <a:pt x="10150847" y="660165"/>
                  <a:pt x="10102287" y="664450"/>
                  <a:pt x="10055906" y="671256"/>
                </a:cubicBezTo>
                <a:cubicBezTo>
                  <a:pt x="10004174" y="678826"/>
                  <a:pt x="9952442" y="686395"/>
                  <a:pt x="9900551" y="692855"/>
                </a:cubicBezTo>
                <a:cubicBezTo>
                  <a:pt x="9879793" y="695439"/>
                  <a:pt x="9855180" y="691398"/>
                  <a:pt x="9838464" y="696804"/>
                </a:cubicBezTo>
                <a:cubicBezTo>
                  <a:pt x="9784563" y="714690"/>
                  <a:pt x="9727517" y="710557"/>
                  <a:pt x="9672957" y="723816"/>
                </a:cubicBezTo>
                <a:cubicBezTo>
                  <a:pt x="9646220" y="730464"/>
                  <a:pt x="9614440" y="727257"/>
                  <a:pt x="9585066" y="730692"/>
                </a:cubicBezTo>
                <a:cubicBezTo>
                  <a:pt x="9537047" y="736221"/>
                  <a:pt x="9489294" y="743601"/>
                  <a:pt x="9441407" y="750055"/>
                </a:cubicBezTo>
                <a:cubicBezTo>
                  <a:pt x="9425674" y="752111"/>
                  <a:pt x="9410218" y="753561"/>
                  <a:pt x="9394459" y="755431"/>
                </a:cubicBezTo>
                <a:cubicBezTo>
                  <a:pt x="9380484" y="757048"/>
                  <a:pt x="9365611" y="757472"/>
                  <a:pt x="9352590" y="760650"/>
                </a:cubicBezTo>
                <a:cubicBezTo>
                  <a:pt x="9305415" y="772102"/>
                  <a:pt x="9259379" y="786411"/>
                  <a:pt x="9211614" y="796248"/>
                </a:cubicBezTo>
                <a:cubicBezTo>
                  <a:pt x="9170220" y="804796"/>
                  <a:pt x="9126523" y="807444"/>
                  <a:pt x="9084667" y="815303"/>
                </a:cubicBezTo>
                <a:cubicBezTo>
                  <a:pt x="9010868" y="829042"/>
                  <a:pt x="8937412" y="845188"/>
                  <a:pt x="8863666" y="859298"/>
                </a:cubicBezTo>
                <a:cubicBezTo>
                  <a:pt x="8847706" y="862330"/>
                  <a:pt x="8830271" y="860096"/>
                  <a:pt x="8813796" y="862070"/>
                </a:cubicBezTo>
                <a:cubicBezTo>
                  <a:pt x="8762262" y="868479"/>
                  <a:pt x="8710833" y="875626"/>
                  <a:pt x="8659351" y="882406"/>
                </a:cubicBezTo>
                <a:cubicBezTo>
                  <a:pt x="8630055" y="886396"/>
                  <a:pt x="8600505" y="891179"/>
                  <a:pt x="8571352" y="893639"/>
                </a:cubicBezTo>
                <a:cubicBezTo>
                  <a:pt x="8532843" y="896868"/>
                  <a:pt x="8497743" y="898476"/>
                  <a:pt x="8464106" y="918004"/>
                </a:cubicBezTo>
                <a:cubicBezTo>
                  <a:pt x="8412327" y="948238"/>
                  <a:pt x="8341122" y="949523"/>
                  <a:pt x="8278324" y="963769"/>
                </a:cubicBezTo>
                <a:cubicBezTo>
                  <a:pt x="8262086" y="967408"/>
                  <a:pt x="8245335" y="969987"/>
                  <a:pt x="8229128" y="973810"/>
                </a:cubicBezTo>
                <a:cubicBezTo>
                  <a:pt x="8199180" y="980915"/>
                  <a:pt x="8169646" y="988338"/>
                  <a:pt x="8139751" y="995815"/>
                </a:cubicBezTo>
                <a:cubicBezTo>
                  <a:pt x="8134478" y="997132"/>
                  <a:pt x="8128438" y="998185"/>
                  <a:pt x="8123571" y="999822"/>
                </a:cubicBezTo>
                <a:cubicBezTo>
                  <a:pt x="8078628" y="1014164"/>
                  <a:pt x="8034565" y="1029514"/>
                  <a:pt x="7988699" y="1042479"/>
                </a:cubicBezTo>
                <a:cubicBezTo>
                  <a:pt x="7966302" y="1048884"/>
                  <a:pt x="7941011" y="1052871"/>
                  <a:pt x="7917214" y="1054565"/>
                </a:cubicBezTo>
                <a:cubicBezTo>
                  <a:pt x="7847636" y="1059584"/>
                  <a:pt x="7779165" y="1067276"/>
                  <a:pt x="7710915" y="1084190"/>
                </a:cubicBezTo>
                <a:cubicBezTo>
                  <a:pt x="7683826" y="1090885"/>
                  <a:pt x="7652466" y="1090640"/>
                  <a:pt x="7622959" y="1093150"/>
                </a:cubicBezTo>
                <a:cubicBezTo>
                  <a:pt x="7552361" y="1098691"/>
                  <a:pt x="7481710" y="1103861"/>
                  <a:pt x="7410782" y="1109640"/>
                </a:cubicBezTo>
                <a:cubicBezTo>
                  <a:pt x="7366505" y="1113312"/>
                  <a:pt x="7322030" y="1118147"/>
                  <a:pt x="7277754" y="1121822"/>
                </a:cubicBezTo>
                <a:cubicBezTo>
                  <a:pt x="7226619" y="1125906"/>
                  <a:pt x="7175601" y="1128277"/>
                  <a:pt x="7124540" y="1132918"/>
                </a:cubicBezTo>
                <a:cubicBezTo>
                  <a:pt x="7066293" y="1138207"/>
                  <a:pt x="7008028" y="1145955"/>
                  <a:pt x="6949752" y="1151058"/>
                </a:cubicBezTo>
                <a:cubicBezTo>
                  <a:pt x="6843217" y="1160027"/>
                  <a:pt x="6736882" y="1167834"/>
                  <a:pt x="6630249" y="1176063"/>
                </a:cubicBezTo>
                <a:cubicBezTo>
                  <a:pt x="6526849" y="1184018"/>
                  <a:pt x="6423556" y="1192713"/>
                  <a:pt x="6320634" y="1198901"/>
                </a:cubicBezTo>
                <a:cubicBezTo>
                  <a:pt x="6277297" y="1201496"/>
                  <a:pt x="6235232" y="1197679"/>
                  <a:pt x="6192343" y="1198323"/>
                </a:cubicBezTo>
                <a:cubicBezTo>
                  <a:pt x="6117131" y="1199612"/>
                  <a:pt x="6041418" y="1202485"/>
                  <a:pt x="5966562" y="1203723"/>
                </a:cubicBezTo>
                <a:cubicBezTo>
                  <a:pt x="5933144" y="1204338"/>
                  <a:pt x="5900754" y="1201974"/>
                  <a:pt x="5867227" y="1201847"/>
                </a:cubicBezTo>
                <a:cubicBezTo>
                  <a:pt x="5788180" y="1201796"/>
                  <a:pt x="5708354" y="1203933"/>
                  <a:pt x="5630172" y="1202248"/>
                </a:cubicBezTo>
                <a:cubicBezTo>
                  <a:pt x="5535908" y="1200213"/>
                  <a:pt x="5442984" y="1194779"/>
                  <a:pt x="5348949" y="1191768"/>
                </a:cubicBezTo>
                <a:cubicBezTo>
                  <a:pt x="5313810" y="1190551"/>
                  <a:pt x="5277251" y="1192179"/>
                  <a:pt x="5241228" y="1192408"/>
                </a:cubicBezTo>
                <a:cubicBezTo>
                  <a:pt x="5151316" y="1192775"/>
                  <a:pt x="5061657" y="1192349"/>
                  <a:pt x="4971133" y="1193559"/>
                </a:cubicBezTo>
                <a:cubicBezTo>
                  <a:pt x="4937685" y="1193988"/>
                  <a:pt x="4903114" y="1199299"/>
                  <a:pt x="4869416" y="1200519"/>
                </a:cubicBezTo>
                <a:cubicBezTo>
                  <a:pt x="4830283" y="1201947"/>
                  <a:pt x="4791348" y="1202215"/>
                  <a:pt x="4753274" y="1200850"/>
                </a:cubicBezTo>
                <a:cubicBezTo>
                  <a:pt x="4705682" y="1199144"/>
                  <a:pt x="4659172" y="1194829"/>
                  <a:pt x="4611883" y="1192701"/>
                </a:cubicBezTo>
                <a:cubicBezTo>
                  <a:pt x="4533819" y="1189298"/>
                  <a:pt x="4455420" y="1186135"/>
                  <a:pt x="4376825" y="1184131"/>
                </a:cubicBezTo>
                <a:cubicBezTo>
                  <a:pt x="4347226" y="1183446"/>
                  <a:pt x="4315374" y="1187423"/>
                  <a:pt x="4285471" y="1187158"/>
                </a:cubicBezTo>
                <a:cubicBezTo>
                  <a:pt x="4145774" y="1185753"/>
                  <a:pt x="4006046" y="1184162"/>
                  <a:pt x="3866543" y="1181596"/>
                </a:cubicBezTo>
                <a:cubicBezTo>
                  <a:pt x="3794230" y="1180207"/>
                  <a:pt x="3723633" y="1175551"/>
                  <a:pt x="3651342" y="1174348"/>
                </a:cubicBezTo>
                <a:cubicBezTo>
                  <a:pt x="3607885" y="1173562"/>
                  <a:pt x="3561907" y="1178044"/>
                  <a:pt x="3518453" y="1177258"/>
                </a:cubicBezTo>
                <a:cubicBezTo>
                  <a:pt x="3478287" y="1176568"/>
                  <a:pt x="3440399" y="1171400"/>
                  <a:pt x="3400818" y="1169685"/>
                </a:cubicBezTo>
                <a:cubicBezTo>
                  <a:pt x="3279824" y="1164099"/>
                  <a:pt x="3157310" y="1160621"/>
                  <a:pt x="3037154" y="1153217"/>
                </a:cubicBezTo>
                <a:cubicBezTo>
                  <a:pt x="2978373" y="1149708"/>
                  <a:pt x="2922429" y="1140508"/>
                  <a:pt x="2866260" y="1132283"/>
                </a:cubicBezTo>
                <a:cubicBezTo>
                  <a:pt x="2771049" y="1118489"/>
                  <a:pt x="2677107" y="1103380"/>
                  <a:pt x="2582173" y="1088979"/>
                </a:cubicBezTo>
                <a:cubicBezTo>
                  <a:pt x="2511090" y="1078352"/>
                  <a:pt x="2447356" y="1063086"/>
                  <a:pt x="2395406" y="1035945"/>
                </a:cubicBezTo>
                <a:cubicBezTo>
                  <a:pt x="2371411" y="1023508"/>
                  <a:pt x="2331675" y="1015582"/>
                  <a:pt x="2294751" y="1014618"/>
                </a:cubicBezTo>
                <a:cubicBezTo>
                  <a:pt x="2228580" y="1012920"/>
                  <a:pt x="2177384" y="998698"/>
                  <a:pt x="2122944" y="984751"/>
                </a:cubicBezTo>
                <a:cubicBezTo>
                  <a:pt x="2054121" y="967003"/>
                  <a:pt x="1981585" y="951294"/>
                  <a:pt x="1905504" y="941380"/>
                </a:cubicBezTo>
                <a:cubicBezTo>
                  <a:pt x="1830544" y="931682"/>
                  <a:pt x="1747929" y="932141"/>
                  <a:pt x="1671045" y="924228"/>
                </a:cubicBezTo>
                <a:cubicBezTo>
                  <a:pt x="1625936" y="919523"/>
                  <a:pt x="1585613" y="907528"/>
                  <a:pt x="1543856" y="898190"/>
                </a:cubicBezTo>
                <a:cubicBezTo>
                  <a:pt x="1502093" y="888855"/>
                  <a:pt x="1460606" y="878913"/>
                  <a:pt x="1419784" y="868500"/>
                </a:cubicBezTo>
                <a:cubicBezTo>
                  <a:pt x="1397486" y="862806"/>
                  <a:pt x="1378078" y="854435"/>
                  <a:pt x="1355116" y="849214"/>
                </a:cubicBezTo>
                <a:cubicBezTo>
                  <a:pt x="1311848" y="839527"/>
                  <a:pt x="1265353" y="832754"/>
                  <a:pt x="1223713" y="821702"/>
                </a:cubicBezTo>
                <a:cubicBezTo>
                  <a:pt x="1183577" y="811001"/>
                  <a:pt x="1138864" y="809072"/>
                  <a:pt x="1094193" y="804872"/>
                </a:cubicBezTo>
                <a:cubicBezTo>
                  <a:pt x="1060244" y="801784"/>
                  <a:pt x="1034230" y="787936"/>
                  <a:pt x="1001115" y="783030"/>
                </a:cubicBezTo>
                <a:cubicBezTo>
                  <a:pt x="953853" y="775990"/>
                  <a:pt x="916853" y="764276"/>
                  <a:pt x="879548" y="747884"/>
                </a:cubicBezTo>
                <a:cubicBezTo>
                  <a:pt x="837586" y="729513"/>
                  <a:pt x="770061" y="725929"/>
                  <a:pt x="711163" y="719039"/>
                </a:cubicBezTo>
                <a:cubicBezTo>
                  <a:pt x="661152" y="713146"/>
                  <a:pt x="604343" y="715774"/>
                  <a:pt x="557941" y="707101"/>
                </a:cubicBezTo>
                <a:cubicBezTo>
                  <a:pt x="525381" y="700984"/>
                  <a:pt x="499355" y="684493"/>
                  <a:pt x="480347" y="668702"/>
                </a:cubicBezTo>
                <a:cubicBezTo>
                  <a:pt x="437718" y="632865"/>
                  <a:pt x="370204" y="616630"/>
                  <a:pt x="296224" y="603583"/>
                </a:cubicBezTo>
                <a:cubicBezTo>
                  <a:pt x="220741" y="590184"/>
                  <a:pt x="148480" y="573869"/>
                  <a:pt x="72689" y="560892"/>
                </a:cubicBezTo>
                <a:lnTo>
                  <a:pt x="0" y="543486"/>
                </a:lnTo>
                <a:lnTo>
                  <a:pt x="0" y="384357"/>
                </a:lnTo>
                <a:lnTo>
                  <a:pt x="51784" y="393937"/>
                </a:lnTo>
                <a:cubicBezTo>
                  <a:pt x="104770" y="397707"/>
                  <a:pt x="153378" y="409086"/>
                  <a:pt x="205561" y="414859"/>
                </a:cubicBezTo>
                <a:cubicBezTo>
                  <a:pt x="254062" y="420400"/>
                  <a:pt x="305001" y="422574"/>
                  <a:pt x="354391" y="426667"/>
                </a:cubicBezTo>
                <a:cubicBezTo>
                  <a:pt x="386450" y="429269"/>
                  <a:pt x="420771" y="429847"/>
                  <a:pt x="448281" y="436308"/>
                </a:cubicBezTo>
                <a:cubicBezTo>
                  <a:pt x="499904" y="448391"/>
                  <a:pt x="551004" y="446576"/>
                  <a:pt x="611518" y="434166"/>
                </a:cubicBezTo>
                <a:cubicBezTo>
                  <a:pt x="654695" y="425361"/>
                  <a:pt x="702395" y="422710"/>
                  <a:pt x="746076" y="422520"/>
                </a:cubicBezTo>
                <a:cubicBezTo>
                  <a:pt x="798481" y="422218"/>
                  <a:pt x="848400" y="419817"/>
                  <a:pt x="902724" y="409989"/>
                </a:cubicBezTo>
                <a:cubicBezTo>
                  <a:pt x="977291" y="396518"/>
                  <a:pt x="1048428" y="397321"/>
                  <a:pt x="1113854" y="414230"/>
                </a:cubicBezTo>
                <a:cubicBezTo>
                  <a:pt x="1184155" y="432145"/>
                  <a:pt x="1258677" y="446437"/>
                  <a:pt x="1333449" y="459938"/>
                </a:cubicBezTo>
                <a:cubicBezTo>
                  <a:pt x="1354772" y="463883"/>
                  <a:pt x="1385284" y="463304"/>
                  <a:pt x="1408608" y="458278"/>
                </a:cubicBezTo>
                <a:cubicBezTo>
                  <a:pt x="1483492" y="441930"/>
                  <a:pt x="1561495" y="427025"/>
                  <a:pt x="1630191" y="403061"/>
                </a:cubicBezTo>
                <a:cubicBezTo>
                  <a:pt x="1735315" y="366348"/>
                  <a:pt x="1840887" y="337881"/>
                  <a:pt x="1956289" y="332366"/>
                </a:cubicBezTo>
                <a:cubicBezTo>
                  <a:pt x="1986669" y="330865"/>
                  <a:pt x="2019100" y="336056"/>
                  <a:pt x="2042814" y="344002"/>
                </a:cubicBezTo>
                <a:cubicBezTo>
                  <a:pt x="2085261" y="358150"/>
                  <a:pt x="2126350" y="370413"/>
                  <a:pt x="2183420" y="369635"/>
                </a:cubicBezTo>
                <a:cubicBezTo>
                  <a:pt x="2235035" y="368879"/>
                  <a:pt x="2279659" y="405942"/>
                  <a:pt x="2269566" y="439859"/>
                </a:cubicBezTo>
                <a:cubicBezTo>
                  <a:pt x="2258267" y="478101"/>
                  <a:pt x="2277762" y="504964"/>
                  <a:pt x="2331129" y="524163"/>
                </a:cubicBezTo>
                <a:cubicBezTo>
                  <a:pt x="2352980" y="531807"/>
                  <a:pt x="2364861" y="546162"/>
                  <a:pt x="2385112" y="555357"/>
                </a:cubicBezTo>
                <a:cubicBezTo>
                  <a:pt x="2401860" y="562976"/>
                  <a:pt x="2421927" y="570875"/>
                  <a:pt x="2444033" y="572629"/>
                </a:cubicBezTo>
                <a:cubicBezTo>
                  <a:pt x="2483469" y="575878"/>
                  <a:pt x="2509763" y="584022"/>
                  <a:pt x="2525979" y="603233"/>
                </a:cubicBezTo>
                <a:cubicBezTo>
                  <a:pt x="2549282" y="631254"/>
                  <a:pt x="2578520" y="657481"/>
                  <a:pt x="2603911" y="684825"/>
                </a:cubicBezTo>
                <a:cubicBezTo>
                  <a:pt x="2618910" y="700624"/>
                  <a:pt x="2643515" y="707120"/>
                  <a:pt x="2678828" y="706990"/>
                </a:cubicBezTo>
                <a:cubicBezTo>
                  <a:pt x="2699243" y="707100"/>
                  <a:pt x="2725615" y="705603"/>
                  <a:pt x="2738094" y="711376"/>
                </a:cubicBezTo>
                <a:cubicBezTo>
                  <a:pt x="2805960" y="742855"/>
                  <a:pt x="2895980" y="733032"/>
                  <a:pt x="2983806" y="728243"/>
                </a:cubicBezTo>
                <a:cubicBezTo>
                  <a:pt x="2993929" y="727744"/>
                  <a:pt x="3004007" y="726871"/>
                  <a:pt x="3013997" y="725446"/>
                </a:cubicBezTo>
                <a:cubicBezTo>
                  <a:pt x="3136002" y="707474"/>
                  <a:pt x="3250133" y="713470"/>
                  <a:pt x="3364419" y="720577"/>
                </a:cubicBezTo>
                <a:cubicBezTo>
                  <a:pt x="3394563" y="722507"/>
                  <a:pt x="3428050" y="719807"/>
                  <a:pt x="3460521" y="717628"/>
                </a:cubicBezTo>
                <a:cubicBezTo>
                  <a:pt x="3545330" y="712137"/>
                  <a:pt x="3633314" y="698262"/>
                  <a:pt x="3710982" y="714182"/>
                </a:cubicBezTo>
                <a:cubicBezTo>
                  <a:pt x="3772122" y="726607"/>
                  <a:pt x="3825029" y="745116"/>
                  <a:pt x="3850961" y="778802"/>
                </a:cubicBezTo>
                <a:cubicBezTo>
                  <a:pt x="3868395" y="801427"/>
                  <a:pt x="3898481" y="813185"/>
                  <a:pt x="3946286" y="816372"/>
                </a:cubicBezTo>
                <a:cubicBezTo>
                  <a:pt x="3987480" y="819179"/>
                  <a:pt x="4025130" y="827781"/>
                  <a:pt x="4065132" y="832459"/>
                </a:cubicBezTo>
                <a:cubicBezTo>
                  <a:pt x="4086246" y="834922"/>
                  <a:pt x="4110400" y="838274"/>
                  <a:pt x="4132173" y="835167"/>
                </a:cubicBezTo>
                <a:cubicBezTo>
                  <a:pt x="4190358" y="826865"/>
                  <a:pt x="4249453" y="817300"/>
                  <a:pt x="4305858" y="804156"/>
                </a:cubicBezTo>
                <a:cubicBezTo>
                  <a:pt x="4334041" y="797490"/>
                  <a:pt x="4360739" y="782919"/>
                  <a:pt x="4382131" y="769481"/>
                </a:cubicBezTo>
                <a:cubicBezTo>
                  <a:pt x="4404161" y="755388"/>
                  <a:pt x="4425552" y="747047"/>
                  <a:pt x="4453289" y="752531"/>
                </a:cubicBezTo>
                <a:cubicBezTo>
                  <a:pt x="4522267" y="766292"/>
                  <a:pt x="4590589" y="780524"/>
                  <a:pt x="4657971" y="795835"/>
                </a:cubicBezTo>
                <a:cubicBezTo>
                  <a:pt x="4669645" y="798513"/>
                  <a:pt x="4675987" y="807238"/>
                  <a:pt x="4682399" y="813876"/>
                </a:cubicBezTo>
                <a:cubicBezTo>
                  <a:pt x="4712325" y="844914"/>
                  <a:pt x="4739115" y="876968"/>
                  <a:pt x="4771814" y="907046"/>
                </a:cubicBezTo>
                <a:cubicBezTo>
                  <a:pt x="4783117" y="917329"/>
                  <a:pt x="4807945" y="922850"/>
                  <a:pt x="4827520" y="929876"/>
                </a:cubicBezTo>
                <a:cubicBezTo>
                  <a:pt x="4833681" y="932206"/>
                  <a:pt x="4845543" y="931081"/>
                  <a:pt x="4849942" y="933851"/>
                </a:cubicBezTo>
                <a:cubicBezTo>
                  <a:pt x="4888949" y="959631"/>
                  <a:pt x="4951287" y="954890"/>
                  <a:pt x="5009626" y="957896"/>
                </a:cubicBezTo>
                <a:cubicBezTo>
                  <a:pt x="5059523" y="960407"/>
                  <a:pt x="5111928" y="960104"/>
                  <a:pt x="5158711" y="963814"/>
                </a:cubicBezTo>
                <a:cubicBezTo>
                  <a:pt x="5231307" y="969696"/>
                  <a:pt x="5298173" y="973751"/>
                  <a:pt x="5376427" y="963151"/>
                </a:cubicBezTo>
                <a:cubicBezTo>
                  <a:pt x="5408579" y="958754"/>
                  <a:pt x="5448461" y="970245"/>
                  <a:pt x="5475787" y="980508"/>
                </a:cubicBezTo>
                <a:cubicBezTo>
                  <a:pt x="5528518" y="1000363"/>
                  <a:pt x="5584839" y="1001958"/>
                  <a:pt x="5653401" y="987268"/>
                </a:cubicBezTo>
                <a:cubicBezTo>
                  <a:pt x="5676008" y="982341"/>
                  <a:pt x="5702558" y="984595"/>
                  <a:pt x="5726340" y="985357"/>
                </a:cubicBezTo>
                <a:cubicBezTo>
                  <a:pt x="5748643" y="985952"/>
                  <a:pt x="5770110" y="988364"/>
                  <a:pt x="5790563" y="991300"/>
                </a:cubicBezTo>
                <a:cubicBezTo>
                  <a:pt x="5815128" y="994969"/>
                  <a:pt x="5845522" y="996110"/>
                  <a:pt x="5860260" y="1004958"/>
                </a:cubicBezTo>
                <a:cubicBezTo>
                  <a:pt x="5906803" y="1032493"/>
                  <a:pt x="5977069" y="1037385"/>
                  <a:pt x="6042101" y="1036226"/>
                </a:cubicBezTo>
                <a:cubicBezTo>
                  <a:pt x="6128232" y="1034888"/>
                  <a:pt x="6222269" y="1027704"/>
                  <a:pt x="6301998" y="989138"/>
                </a:cubicBezTo>
                <a:cubicBezTo>
                  <a:pt x="6349672" y="965909"/>
                  <a:pt x="6396952" y="955198"/>
                  <a:pt x="6452025" y="968489"/>
                </a:cubicBezTo>
                <a:cubicBezTo>
                  <a:pt x="6489401" y="977695"/>
                  <a:pt x="6558002" y="960731"/>
                  <a:pt x="6589205" y="939474"/>
                </a:cubicBezTo>
                <a:cubicBezTo>
                  <a:pt x="6600499" y="931821"/>
                  <a:pt x="6612148" y="924116"/>
                  <a:pt x="6631069" y="911222"/>
                </a:cubicBezTo>
                <a:cubicBezTo>
                  <a:pt x="6674305" y="951313"/>
                  <a:pt x="6752346" y="944332"/>
                  <a:pt x="6828274" y="942941"/>
                </a:cubicBezTo>
                <a:cubicBezTo>
                  <a:pt x="6874780" y="942157"/>
                  <a:pt x="6889173" y="963896"/>
                  <a:pt x="6900803" y="984140"/>
                </a:cubicBezTo>
                <a:cubicBezTo>
                  <a:pt x="6921316" y="1020676"/>
                  <a:pt x="6959796" y="1032557"/>
                  <a:pt x="7034668" y="1018665"/>
                </a:cubicBezTo>
                <a:cubicBezTo>
                  <a:pt x="7117337" y="1003282"/>
                  <a:pt x="7199637" y="985309"/>
                  <a:pt x="7281067" y="966327"/>
                </a:cubicBezTo>
                <a:cubicBezTo>
                  <a:pt x="7332521" y="954266"/>
                  <a:pt x="7378029" y="936255"/>
                  <a:pt x="7412780" y="909206"/>
                </a:cubicBezTo>
                <a:cubicBezTo>
                  <a:pt x="7446535" y="882864"/>
                  <a:pt x="7455445" y="884046"/>
                  <a:pt x="7500327" y="894826"/>
                </a:cubicBezTo>
                <a:cubicBezTo>
                  <a:pt x="7552743" y="907363"/>
                  <a:pt x="7606735" y="918164"/>
                  <a:pt x="7662324" y="927415"/>
                </a:cubicBezTo>
                <a:cubicBezTo>
                  <a:pt x="7679867" y="930387"/>
                  <a:pt x="7704114" y="926740"/>
                  <a:pt x="7725334" y="924844"/>
                </a:cubicBezTo>
                <a:cubicBezTo>
                  <a:pt x="7761320" y="921787"/>
                  <a:pt x="7798617" y="920242"/>
                  <a:pt x="7833279" y="913031"/>
                </a:cubicBezTo>
                <a:cubicBezTo>
                  <a:pt x="7866516" y="906023"/>
                  <a:pt x="7898634" y="893700"/>
                  <a:pt x="7928605" y="881683"/>
                </a:cubicBezTo>
                <a:cubicBezTo>
                  <a:pt x="8012311" y="848025"/>
                  <a:pt x="8088138" y="810205"/>
                  <a:pt x="8146597" y="762968"/>
                </a:cubicBezTo>
                <a:cubicBezTo>
                  <a:pt x="8154091" y="756800"/>
                  <a:pt x="8170249" y="752606"/>
                  <a:pt x="8183577" y="749005"/>
                </a:cubicBezTo>
                <a:cubicBezTo>
                  <a:pt x="8205312" y="743071"/>
                  <a:pt x="8227788" y="737222"/>
                  <a:pt x="8250224" y="733642"/>
                </a:cubicBezTo>
                <a:cubicBezTo>
                  <a:pt x="8359189" y="716209"/>
                  <a:pt x="8441164" y="678078"/>
                  <a:pt x="8505929" y="626542"/>
                </a:cubicBezTo>
                <a:cubicBezTo>
                  <a:pt x="8524585" y="611796"/>
                  <a:pt x="8540107" y="608259"/>
                  <a:pt x="8564194" y="618796"/>
                </a:cubicBezTo>
                <a:cubicBezTo>
                  <a:pt x="8592162" y="631043"/>
                  <a:pt x="8628032" y="619507"/>
                  <a:pt x="8660705" y="611069"/>
                </a:cubicBezTo>
                <a:cubicBezTo>
                  <a:pt x="8694442" y="602479"/>
                  <a:pt x="8728514" y="593651"/>
                  <a:pt x="8762255" y="585060"/>
                </a:cubicBezTo>
                <a:cubicBezTo>
                  <a:pt x="8787227" y="578855"/>
                  <a:pt x="8811899" y="573069"/>
                  <a:pt x="8836439" y="566358"/>
                </a:cubicBezTo>
                <a:cubicBezTo>
                  <a:pt x="8912856" y="545447"/>
                  <a:pt x="8983243" y="538425"/>
                  <a:pt x="9050728" y="559575"/>
                </a:cubicBezTo>
                <a:cubicBezTo>
                  <a:pt x="9102219" y="575830"/>
                  <a:pt x="9164950" y="573868"/>
                  <a:pt x="9229627" y="557464"/>
                </a:cubicBezTo>
                <a:cubicBezTo>
                  <a:pt x="9237706" y="555368"/>
                  <a:pt x="9247529" y="550190"/>
                  <a:pt x="9253451" y="550855"/>
                </a:cubicBezTo>
                <a:cubicBezTo>
                  <a:pt x="9342568" y="560232"/>
                  <a:pt x="9405310" y="512383"/>
                  <a:pt x="9484214" y="498671"/>
                </a:cubicBezTo>
                <a:cubicBezTo>
                  <a:pt x="9519035" y="492570"/>
                  <a:pt x="9552778" y="473783"/>
                  <a:pt x="9582633" y="458384"/>
                </a:cubicBezTo>
                <a:cubicBezTo>
                  <a:pt x="9623689" y="437231"/>
                  <a:pt x="9660183" y="417297"/>
                  <a:pt x="9719670" y="415607"/>
                </a:cubicBezTo>
                <a:cubicBezTo>
                  <a:pt x="9779189" y="414101"/>
                  <a:pt x="9830940" y="393878"/>
                  <a:pt x="9871784" y="366147"/>
                </a:cubicBezTo>
                <a:cubicBezTo>
                  <a:pt x="9903014" y="345075"/>
                  <a:pt x="9939570" y="338349"/>
                  <a:pt x="9984494" y="336660"/>
                </a:cubicBezTo>
                <a:cubicBezTo>
                  <a:pt x="10040642" y="334503"/>
                  <a:pt x="10098165" y="326674"/>
                  <a:pt x="10154708" y="322193"/>
                </a:cubicBezTo>
                <a:cubicBezTo>
                  <a:pt x="10166953" y="321201"/>
                  <a:pt x="10182669" y="321603"/>
                  <a:pt x="10190446" y="325025"/>
                </a:cubicBezTo>
                <a:cubicBezTo>
                  <a:pt x="10285769" y="367692"/>
                  <a:pt x="10408999" y="350677"/>
                  <a:pt x="10530736" y="335953"/>
                </a:cubicBezTo>
                <a:cubicBezTo>
                  <a:pt x="10604506" y="327127"/>
                  <a:pt x="10678397" y="316584"/>
                  <a:pt x="10752157" y="305117"/>
                </a:cubicBezTo>
                <a:cubicBezTo>
                  <a:pt x="10777120" y="301365"/>
                  <a:pt x="10803110" y="294636"/>
                  <a:pt x="10824452" y="285927"/>
                </a:cubicBezTo>
                <a:cubicBezTo>
                  <a:pt x="10868837" y="267698"/>
                  <a:pt x="10909147" y="246465"/>
                  <a:pt x="10953152" y="228102"/>
                </a:cubicBezTo>
                <a:cubicBezTo>
                  <a:pt x="10969622" y="221030"/>
                  <a:pt x="10991730" y="217688"/>
                  <a:pt x="11011614" y="214096"/>
                </a:cubicBezTo>
                <a:cubicBezTo>
                  <a:pt x="11046743" y="207573"/>
                  <a:pt x="11086641" y="206412"/>
                  <a:pt x="11116031" y="195421"/>
                </a:cubicBezTo>
                <a:cubicBezTo>
                  <a:pt x="11192467" y="166956"/>
                  <a:pt x="11266913" y="160299"/>
                  <a:pt x="11344303" y="166629"/>
                </a:cubicBezTo>
                <a:cubicBezTo>
                  <a:pt x="11452657" y="175527"/>
                  <a:pt x="11551626" y="159519"/>
                  <a:pt x="11639050" y="108526"/>
                </a:cubicBezTo>
                <a:cubicBezTo>
                  <a:pt x="11678385" y="85543"/>
                  <a:pt x="11720243" y="87879"/>
                  <a:pt x="11757532" y="96530"/>
                </a:cubicBezTo>
                <a:cubicBezTo>
                  <a:pt x="11800499" y="106640"/>
                  <a:pt x="11840704" y="105056"/>
                  <a:pt x="11885799" y="86728"/>
                </a:cubicBezTo>
                <a:cubicBezTo>
                  <a:pt x="11895784" y="82659"/>
                  <a:pt x="11910604" y="81867"/>
                  <a:pt x="11922874" y="81060"/>
                </a:cubicBezTo>
                <a:cubicBezTo>
                  <a:pt x="11992783" y="75806"/>
                  <a:pt x="12063500" y="73647"/>
                  <a:pt x="12115331" y="33587"/>
                </a:cubicBezTo>
                <a:cubicBezTo>
                  <a:pt x="12125500" y="25715"/>
                  <a:pt x="12143693" y="20477"/>
                  <a:pt x="12158080" y="1408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Verdana Pro"/>
              <a:ea typeface="+mn-ea"/>
              <a:cs typeface="+mn-cs"/>
            </a:endParaRPr>
          </a:p>
        </p:txBody>
      </p:sp>
    </p:spTree>
    <p:extLst>
      <p:ext uri="{BB962C8B-B14F-4D97-AF65-F5344CB8AC3E}">
        <p14:creationId xmlns:p14="http://schemas.microsoft.com/office/powerpoint/2010/main" val="25925846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E1B2E1-B68C-0418-8910-1B31CAF00A2F}"/>
              </a:ext>
            </a:extLst>
          </p:cNvPr>
          <p:cNvSpPr>
            <a:spLocks noGrp="1"/>
          </p:cNvSpPr>
          <p:nvPr>
            <p:ph type="title"/>
          </p:nvPr>
        </p:nvSpPr>
        <p:spPr/>
        <p:txBody>
          <a:bodyPr/>
          <a:lstStyle/>
          <a:p>
            <a:r>
              <a:rPr lang="en-US" dirty="0"/>
              <a:t>Data Sources</a:t>
            </a:r>
          </a:p>
        </p:txBody>
      </p:sp>
      <p:sp>
        <p:nvSpPr>
          <p:cNvPr id="5" name="Content Placeholder 4">
            <a:extLst>
              <a:ext uri="{FF2B5EF4-FFF2-40B4-BE49-F238E27FC236}">
                <a16:creationId xmlns:a16="http://schemas.microsoft.com/office/drawing/2014/main" id="{F115F979-DD52-D011-826C-BC434D2E5101}"/>
              </a:ext>
            </a:extLst>
          </p:cNvPr>
          <p:cNvSpPr>
            <a:spLocks noGrp="1"/>
          </p:cNvSpPr>
          <p:nvPr>
            <p:ph idx="1"/>
          </p:nvPr>
        </p:nvSpPr>
        <p:spPr/>
        <p:txBody>
          <a:bodyPr/>
          <a:lstStyle/>
          <a:p>
            <a:r>
              <a:rPr lang="en-US" dirty="0"/>
              <a:t>More of the same (process creation and registry changes)</a:t>
            </a:r>
          </a:p>
          <a:p>
            <a:r>
              <a:rPr lang="en-US" dirty="0"/>
              <a:t>PowerShell Script Block Logging</a:t>
            </a:r>
          </a:p>
        </p:txBody>
      </p:sp>
    </p:spTree>
    <p:extLst>
      <p:ext uri="{BB962C8B-B14F-4D97-AF65-F5344CB8AC3E}">
        <p14:creationId xmlns:p14="http://schemas.microsoft.com/office/powerpoint/2010/main" val="2524233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05A82-5BFB-9F63-DFEE-B73D90B66353}"/>
              </a:ext>
            </a:extLst>
          </p:cNvPr>
          <p:cNvSpPr>
            <a:spLocks noGrp="1"/>
          </p:cNvSpPr>
          <p:nvPr>
            <p:ph type="title"/>
          </p:nvPr>
        </p:nvSpPr>
        <p:spPr/>
        <p:txBody>
          <a:bodyPr/>
          <a:lstStyle/>
          <a:p>
            <a:r>
              <a:rPr lang="en-US" dirty="0"/>
              <a:t>What are IOCs?</a:t>
            </a:r>
          </a:p>
        </p:txBody>
      </p:sp>
      <p:sp>
        <p:nvSpPr>
          <p:cNvPr id="3" name="Content Placeholder 2">
            <a:extLst>
              <a:ext uri="{FF2B5EF4-FFF2-40B4-BE49-F238E27FC236}">
                <a16:creationId xmlns:a16="http://schemas.microsoft.com/office/drawing/2014/main" id="{D7453E9B-9998-1513-E7D6-169EE0A27B5D}"/>
              </a:ext>
            </a:extLst>
          </p:cNvPr>
          <p:cNvSpPr>
            <a:spLocks noGrp="1"/>
          </p:cNvSpPr>
          <p:nvPr>
            <p:ph idx="1"/>
          </p:nvPr>
        </p:nvSpPr>
        <p:spPr/>
        <p:txBody>
          <a:bodyPr/>
          <a:lstStyle/>
          <a:p>
            <a:r>
              <a:rPr lang="en-US" dirty="0"/>
              <a:t>Let’s go beyond the typical detections</a:t>
            </a:r>
          </a:p>
          <a:p>
            <a:r>
              <a:rPr lang="en-US" dirty="0"/>
              <a:t>IPs, hashes, filenames, blah blah….</a:t>
            </a:r>
          </a:p>
          <a:p>
            <a:r>
              <a:rPr lang="en-US" dirty="0"/>
              <a:t>Let’s take a look at a simple example</a:t>
            </a:r>
          </a:p>
        </p:txBody>
      </p:sp>
    </p:spTree>
    <p:extLst>
      <p:ext uri="{BB962C8B-B14F-4D97-AF65-F5344CB8AC3E}">
        <p14:creationId xmlns:p14="http://schemas.microsoft.com/office/powerpoint/2010/main" val="27055758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042D3A6-12F6-7FB6-E2D2-ABA220DAAC67}"/>
              </a:ext>
            </a:extLst>
          </p:cNvPr>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6318204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1CD1F-DFF3-78B5-6A14-2F6087640DFF}"/>
              </a:ext>
            </a:extLst>
          </p:cNvPr>
          <p:cNvSpPr>
            <a:spLocks noGrp="1"/>
          </p:cNvSpPr>
          <p:nvPr>
            <p:ph type="title"/>
          </p:nvPr>
        </p:nvSpPr>
        <p:spPr/>
        <p:txBody>
          <a:bodyPr/>
          <a:lstStyle/>
          <a:p>
            <a:r>
              <a:rPr lang="en-US" dirty="0"/>
              <a:t>Defensive Measures</a:t>
            </a:r>
          </a:p>
        </p:txBody>
      </p:sp>
      <p:sp>
        <p:nvSpPr>
          <p:cNvPr id="4" name="Content Placeholder 3">
            <a:extLst>
              <a:ext uri="{FF2B5EF4-FFF2-40B4-BE49-F238E27FC236}">
                <a16:creationId xmlns:a16="http://schemas.microsoft.com/office/drawing/2014/main" id="{D99DCA02-13FA-0BB0-CC95-E9B88312C427}"/>
              </a:ext>
            </a:extLst>
          </p:cNvPr>
          <p:cNvSpPr>
            <a:spLocks noGrp="1"/>
          </p:cNvSpPr>
          <p:nvPr>
            <p:ph idx="1"/>
          </p:nvPr>
        </p:nvSpPr>
        <p:spPr/>
        <p:txBody>
          <a:bodyPr/>
          <a:lstStyle/>
          <a:p>
            <a:r>
              <a:rPr lang="en-US" dirty="0"/>
              <a:t>Least Privilege</a:t>
            </a:r>
          </a:p>
          <a:p>
            <a:r>
              <a:rPr lang="en-US" dirty="0"/>
              <a:t>Hardened Infrastructure</a:t>
            </a:r>
          </a:p>
        </p:txBody>
      </p:sp>
    </p:spTree>
    <p:extLst>
      <p:ext uri="{BB962C8B-B14F-4D97-AF65-F5344CB8AC3E}">
        <p14:creationId xmlns:p14="http://schemas.microsoft.com/office/powerpoint/2010/main" val="36559152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530D39-8719-6FFD-BF9C-0A3A7E782CE6}"/>
              </a:ext>
            </a:extLst>
          </p:cNvPr>
          <p:cNvSpPr>
            <a:spLocks noGrp="1"/>
          </p:cNvSpPr>
          <p:nvPr>
            <p:ph type="title"/>
          </p:nvPr>
        </p:nvSpPr>
        <p:spPr>
          <a:xfrm>
            <a:off x="762000" y="1097281"/>
            <a:ext cx="10668000" cy="2854518"/>
          </a:xfrm>
        </p:spPr>
        <p:txBody>
          <a:bodyPr vert="horz" lIns="91440" tIns="45720" rIns="91440" bIns="45720" rtlCol="0" anchor="b" anchorCtr="0">
            <a:normAutofit/>
          </a:bodyPr>
          <a:lstStyle/>
          <a:p>
            <a:pPr algn="ctr"/>
            <a:r>
              <a:rPr lang="en-US" sz="8000" dirty="0"/>
              <a:t>Advanced: </a:t>
            </a:r>
            <a:br>
              <a:rPr lang="en-US" sz="8000" dirty="0"/>
            </a:br>
            <a:r>
              <a:rPr lang="en-US" sz="8000" dirty="0"/>
              <a:t>Enumeration</a:t>
            </a:r>
          </a:p>
        </p:txBody>
      </p:sp>
      <p:sp>
        <p:nvSpPr>
          <p:cNvPr id="5" name="Text Placeholder 4">
            <a:extLst>
              <a:ext uri="{FF2B5EF4-FFF2-40B4-BE49-F238E27FC236}">
                <a16:creationId xmlns:a16="http://schemas.microsoft.com/office/drawing/2014/main" id="{AD75ED54-411B-3761-C974-2EBC8AA871CE}"/>
              </a:ext>
            </a:extLst>
          </p:cNvPr>
          <p:cNvSpPr>
            <a:spLocks noGrp="1"/>
          </p:cNvSpPr>
          <p:nvPr>
            <p:ph type="body" idx="1"/>
          </p:nvPr>
        </p:nvSpPr>
        <p:spPr>
          <a:xfrm>
            <a:off x="2324429" y="5033960"/>
            <a:ext cx="7543140" cy="1062040"/>
          </a:xfrm>
        </p:spPr>
        <p:txBody>
          <a:bodyPr vert="horz" lIns="91440" tIns="45720" rIns="91440" bIns="45720" rtlCol="0">
            <a:normAutofit/>
          </a:bodyPr>
          <a:lstStyle/>
          <a:p>
            <a:pPr algn="ctr"/>
            <a:endParaRPr lang="en-US" dirty="0">
              <a:solidFill>
                <a:schemeClr val="tx1"/>
              </a:solidFill>
            </a:endParaRPr>
          </a:p>
        </p:txBody>
      </p:sp>
    </p:spTree>
    <p:extLst>
      <p:ext uri="{BB962C8B-B14F-4D97-AF65-F5344CB8AC3E}">
        <p14:creationId xmlns:p14="http://schemas.microsoft.com/office/powerpoint/2010/main" val="32388939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4808A171-6634-4D15-8456-C238A449D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5351" y="88288"/>
            <a:ext cx="10341383" cy="6681423"/>
          </a:xfrm>
          <a:prstGeom prst="rect">
            <a:avLst/>
          </a:prstGeom>
        </p:spPr>
      </p:pic>
    </p:spTree>
    <p:extLst>
      <p:ext uri="{BB962C8B-B14F-4D97-AF65-F5344CB8AC3E}">
        <p14:creationId xmlns:p14="http://schemas.microsoft.com/office/powerpoint/2010/main" val="32243373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FB8E-E93B-E02B-8C08-BC1C21EDF7F3}"/>
              </a:ext>
            </a:extLst>
          </p:cNvPr>
          <p:cNvSpPr>
            <a:spLocks noGrp="1"/>
          </p:cNvSpPr>
          <p:nvPr>
            <p:ph type="title"/>
          </p:nvPr>
        </p:nvSpPr>
        <p:spPr/>
        <p:txBody>
          <a:bodyPr/>
          <a:lstStyle/>
          <a:p>
            <a:r>
              <a:rPr lang="en-US" dirty="0" err="1"/>
              <a:t>Kerberoasting</a:t>
            </a:r>
            <a:endParaRPr lang="en-US" dirty="0"/>
          </a:p>
        </p:txBody>
      </p:sp>
      <p:sp>
        <p:nvSpPr>
          <p:cNvPr id="3" name="Content Placeholder 2">
            <a:extLst>
              <a:ext uri="{FF2B5EF4-FFF2-40B4-BE49-F238E27FC236}">
                <a16:creationId xmlns:a16="http://schemas.microsoft.com/office/drawing/2014/main" id="{D5CAAAE2-7C5D-B8C4-E8D1-EEC8CFC0DD2D}"/>
              </a:ext>
            </a:extLst>
          </p:cNvPr>
          <p:cNvSpPr>
            <a:spLocks noGrp="1"/>
          </p:cNvSpPr>
          <p:nvPr>
            <p:ph idx="1"/>
          </p:nvPr>
        </p:nvSpPr>
        <p:spPr/>
        <p:txBody>
          <a:bodyPr/>
          <a:lstStyle/>
          <a:p>
            <a:r>
              <a:rPr lang="en-US" dirty="0"/>
              <a:t>Common Threat Actor Techniques</a:t>
            </a:r>
          </a:p>
          <a:p>
            <a:pPr lvl="1"/>
            <a:r>
              <a:rPr lang="en-US" dirty="0" err="1"/>
              <a:t>Mimikatz</a:t>
            </a:r>
            <a:endParaRPr lang="en-US" dirty="0"/>
          </a:p>
          <a:p>
            <a:r>
              <a:rPr lang="en-US" dirty="0"/>
              <a:t>Detections for Common Techniques</a:t>
            </a:r>
          </a:p>
          <a:p>
            <a:pPr lvl="1"/>
            <a:r>
              <a:rPr lang="en-US" dirty="0" err="1"/>
              <a:t>Powershell</a:t>
            </a:r>
            <a:r>
              <a:rPr lang="en-US" dirty="0"/>
              <a:t> &amp; Sysmon</a:t>
            </a:r>
          </a:p>
          <a:p>
            <a:r>
              <a:rPr lang="en-US" dirty="0"/>
              <a:t>Advanced Techniques and Defense Evasion</a:t>
            </a:r>
          </a:p>
          <a:p>
            <a:pPr lvl="1"/>
            <a:r>
              <a:rPr lang="en-US" dirty="0"/>
              <a:t>Custom tooling, Windows Defender Evasion</a:t>
            </a:r>
          </a:p>
        </p:txBody>
      </p:sp>
    </p:spTree>
    <p:extLst>
      <p:ext uri="{BB962C8B-B14F-4D97-AF65-F5344CB8AC3E}">
        <p14:creationId xmlns:p14="http://schemas.microsoft.com/office/powerpoint/2010/main" val="30790737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530D39-8719-6FFD-BF9C-0A3A7E782CE6}"/>
              </a:ext>
            </a:extLst>
          </p:cNvPr>
          <p:cNvSpPr>
            <a:spLocks noGrp="1"/>
          </p:cNvSpPr>
          <p:nvPr>
            <p:ph type="title"/>
          </p:nvPr>
        </p:nvSpPr>
        <p:spPr>
          <a:xfrm>
            <a:off x="762000" y="1097281"/>
            <a:ext cx="10668000" cy="2854518"/>
          </a:xfrm>
        </p:spPr>
        <p:txBody>
          <a:bodyPr vert="horz" lIns="91440" tIns="45720" rIns="91440" bIns="45720" rtlCol="0" anchor="b" anchorCtr="0">
            <a:normAutofit/>
          </a:bodyPr>
          <a:lstStyle/>
          <a:p>
            <a:pPr algn="ctr"/>
            <a:r>
              <a:rPr lang="en-US" sz="8000" dirty="0"/>
              <a:t>Detection: </a:t>
            </a:r>
            <a:br>
              <a:rPr lang="en-US" sz="8000" dirty="0"/>
            </a:br>
            <a:r>
              <a:rPr lang="en-US" sz="8000" dirty="0" err="1"/>
              <a:t>Kerberoasting</a:t>
            </a:r>
            <a:endParaRPr lang="en-US" sz="8000" dirty="0"/>
          </a:p>
        </p:txBody>
      </p:sp>
      <p:sp>
        <p:nvSpPr>
          <p:cNvPr id="5" name="Text Placeholder 4">
            <a:extLst>
              <a:ext uri="{FF2B5EF4-FFF2-40B4-BE49-F238E27FC236}">
                <a16:creationId xmlns:a16="http://schemas.microsoft.com/office/drawing/2014/main" id="{AD75ED54-411B-3761-C974-2EBC8AA871CE}"/>
              </a:ext>
            </a:extLst>
          </p:cNvPr>
          <p:cNvSpPr>
            <a:spLocks noGrp="1"/>
          </p:cNvSpPr>
          <p:nvPr>
            <p:ph type="body" idx="1"/>
          </p:nvPr>
        </p:nvSpPr>
        <p:spPr>
          <a:xfrm>
            <a:off x="2324429" y="5033960"/>
            <a:ext cx="7543140" cy="1062040"/>
          </a:xfrm>
        </p:spPr>
        <p:txBody>
          <a:bodyPr vert="horz" lIns="91440" tIns="45720" rIns="91440" bIns="45720" rtlCol="0">
            <a:normAutofit/>
          </a:bodyPr>
          <a:lstStyle/>
          <a:p>
            <a:pPr algn="ctr"/>
            <a:endParaRPr lang="en-US">
              <a:solidFill>
                <a:schemeClr val="tx1"/>
              </a:solidFill>
            </a:endParaRPr>
          </a:p>
        </p:txBody>
      </p:sp>
    </p:spTree>
    <p:extLst>
      <p:ext uri="{BB962C8B-B14F-4D97-AF65-F5344CB8AC3E}">
        <p14:creationId xmlns:p14="http://schemas.microsoft.com/office/powerpoint/2010/main" val="3580652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2066EC-B94B-9A3D-6D96-A5741551EF03}"/>
              </a:ext>
            </a:extLst>
          </p:cNvPr>
          <p:cNvSpPr>
            <a:spLocks noGrp="1"/>
          </p:cNvSpPr>
          <p:nvPr>
            <p:ph type="title"/>
          </p:nvPr>
        </p:nvSpPr>
        <p:spPr>
          <a:xfrm>
            <a:off x="762000" y="1009650"/>
            <a:ext cx="4400549" cy="1857375"/>
          </a:xfrm>
        </p:spPr>
        <p:txBody>
          <a:bodyPr vert="horz" lIns="91440" tIns="45720" rIns="91440" bIns="45720" rtlCol="0" anchor="b" anchorCtr="0">
            <a:normAutofit/>
          </a:bodyPr>
          <a:lstStyle/>
          <a:p>
            <a:r>
              <a:rPr lang="en-US" sz="4100" kern="1200">
                <a:solidFill>
                  <a:schemeClr val="tx1"/>
                </a:solidFill>
                <a:latin typeface="+mj-lt"/>
                <a:ea typeface="+mj-ea"/>
                <a:cs typeface="+mj-cs"/>
              </a:rPr>
              <a:t>Brandon DeVault</a:t>
            </a:r>
            <a:br>
              <a:rPr lang="en-US" sz="4100" kern="1200">
                <a:solidFill>
                  <a:schemeClr val="tx1"/>
                </a:solidFill>
                <a:latin typeface="+mj-lt"/>
                <a:ea typeface="+mj-ea"/>
                <a:cs typeface="+mj-cs"/>
              </a:rPr>
            </a:br>
            <a:r>
              <a:rPr lang="en-US" sz="4100" kern="1200">
                <a:solidFill>
                  <a:schemeClr val="tx1"/>
                </a:solidFill>
                <a:latin typeface="+mj-lt"/>
                <a:ea typeface="+mj-ea"/>
                <a:cs typeface="+mj-cs"/>
              </a:rPr>
              <a:t>@DeVaultsecurity</a:t>
            </a:r>
          </a:p>
        </p:txBody>
      </p:sp>
      <p:pic>
        <p:nvPicPr>
          <p:cNvPr id="6" name="Content Placeholder 5" descr="A cat playing cards at a table with cats&#10;&#10;Description automatically generated">
            <a:extLst>
              <a:ext uri="{FF2B5EF4-FFF2-40B4-BE49-F238E27FC236}">
                <a16:creationId xmlns:a16="http://schemas.microsoft.com/office/drawing/2014/main" id="{C35E9502-E326-7C69-4799-67276B4F1BE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982" r="116"/>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13" name="Group 12">
            <a:extLst>
              <a:ext uri="{FF2B5EF4-FFF2-40B4-BE49-F238E27FC236}">
                <a16:creationId xmlns:a16="http://schemas.microsoft.com/office/drawing/2014/main" id="{EE5D87AC-5CCC-4E1F-8B25-D3A6053029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14" name="Freeform: Shape 13">
              <a:extLst>
                <a:ext uri="{FF2B5EF4-FFF2-40B4-BE49-F238E27FC236}">
                  <a16:creationId xmlns:a16="http://schemas.microsoft.com/office/drawing/2014/main" id="{6EFC8E10-A01A-44C0-92B4-4837ED6C4B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3329C434-C896-4DBB-9A47-D99A5EE41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 Placeholder 3">
            <a:extLst>
              <a:ext uri="{FF2B5EF4-FFF2-40B4-BE49-F238E27FC236}">
                <a16:creationId xmlns:a16="http://schemas.microsoft.com/office/drawing/2014/main" id="{A57013BB-3B82-23B5-CF36-0631819AB1C0}"/>
              </a:ext>
            </a:extLst>
          </p:cNvPr>
          <p:cNvSpPr>
            <a:spLocks noGrp="1"/>
          </p:cNvSpPr>
          <p:nvPr>
            <p:ph type="body" sz="half" idx="2"/>
          </p:nvPr>
        </p:nvSpPr>
        <p:spPr>
          <a:xfrm>
            <a:off x="762000" y="3109956"/>
            <a:ext cx="4400549" cy="3167019"/>
          </a:xfrm>
        </p:spPr>
        <p:txBody>
          <a:bodyPr vert="horz" lIns="91440" tIns="45720" rIns="91440" bIns="45720" rtlCol="0" anchor="t">
            <a:normAutofit/>
          </a:bodyPr>
          <a:lstStyle/>
          <a:p>
            <a:r>
              <a:rPr lang="en-US" dirty="0"/>
              <a:t>“Papa was a gambling man, always on the move” is the quote on Brandon’s grave stone.  A funeral held without a body, but the old Brandon will never return.  Making a deal to gain access to magic, it came with a cost, as we was transformed into a half man half cat.  Embracing his love of cards and close up magic, he makes a quick buck off hustling tomcats at the tables by day, and works cyber magic by night to stay in touch with his humanity.</a:t>
            </a:r>
          </a:p>
        </p:txBody>
      </p:sp>
    </p:spTree>
    <p:extLst>
      <p:ext uri="{BB962C8B-B14F-4D97-AF65-F5344CB8AC3E}">
        <p14:creationId xmlns:p14="http://schemas.microsoft.com/office/powerpoint/2010/main" val="13543754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E1B2E1-B68C-0418-8910-1B31CAF00A2F}"/>
              </a:ext>
            </a:extLst>
          </p:cNvPr>
          <p:cNvSpPr>
            <a:spLocks noGrp="1"/>
          </p:cNvSpPr>
          <p:nvPr>
            <p:ph type="title"/>
          </p:nvPr>
        </p:nvSpPr>
        <p:spPr/>
        <p:txBody>
          <a:bodyPr/>
          <a:lstStyle/>
          <a:p>
            <a:r>
              <a:rPr lang="en-US" dirty="0"/>
              <a:t>Data Sources</a:t>
            </a:r>
          </a:p>
        </p:txBody>
      </p:sp>
      <p:sp>
        <p:nvSpPr>
          <p:cNvPr id="5" name="Content Placeholder 4">
            <a:extLst>
              <a:ext uri="{FF2B5EF4-FFF2-40B4-BE49-F238E27FC236}">
                <a16:creationId xmlns:a16="http://schemas.microsoft.com/office/drawing/2014/main" id="{F115F979-DD52-D011-826C-BC434D2E5101}"/>
              </a:ext>
            </a:extLst>
          </p:cNvPr>
          <p:cNvSpPr>
            <a:spLocks noGrp="1"/>
          </p:cNvSpPr>
          <p:nvPr>
            <p:ph idx="1"/>
          </p:nvPr>
        </p:nvSpPr>
        <p:spPr/>
        <p:txBody>
          <a:bodyPr/>
          <a:lstStyle/>
          <a:p>
            <a:r>
              <a:rPr lang="en-US" dirty="0"/>
              <a:t>More of the same </a:t>
            </a:r>
          </a:p>
          <a:p>
            <a:r>
              <a:rPr lang="en-US" dirty="0"/>
              <a:t>Ticket Requests</a:t>
            </a:r>
          </a:p>
        </p:txBody>
      </p:sp>
    </p:spTree>
    <p:extLst>
      <p:ext uri="{BB962C8B-B14F-4D97-AF65-F5344CB8AC3E}">
        <p14:creationId xmlns:p14="http://schemas.microsoft.com/office/powerpoint/2010/main" val="30894246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C7A0A-3697-8CB4-28DF-655AD6F501EF}"/>
              </a:ext>
            </a:extLst>
          </p:cNvPr>
          <p:cNvSpPr>
            <a:spLocks noGrp="1"/>
          </p:cNvSpPr>
          <p:nvPr>
            <p:ph type="title"/>
          </p:nvPr>
        </p:nvSpPr>
        <p:spPr/>
        <p:txBody>
          <a:bodyPr/>
          <a:lstStyle/>
          <a:p>
            <a:r>
              <a:rPr lang="en-US" dirty="0"/>
              <a:t>Elasticsearch / SIEM</a:t>
            </a:r>
          </a:p>
        </p:txBody>
      </p:sp>
      <p:sp>
        <p:nvSpPr>
          <p:cNvPr id="3" name="Content Placeholder 2">
            <a:extLst>
              <a:ext uri="{FF2B5EF4-FFF2-40B4-BE49-F238E27FC236}">
                <a16:creationId xmlns:a16="http://schemas.microsoft.com/office/drawing/2014/main" id="{1388C3E8-967C-C2CE-2513-F059D480F037}"/>
              </a:ext>
            </a:extLst>
          </p:cNvPr>
          <p:cNvSpPr>
            <a:spLocks noGrp="1"/>
          </p:cNvSpPr>
          <p:nvPr>
            <p:ph idx="1"/>
          </p:nvPr>
        </p:nvSpPr>
        <p:spPr/>
        <p:txBody>
          <a:bodyPr/>
          <a:lstStyle/>
          <a:p>
            <a:r>
              <a:rPr lang="en-US" dirty="0"/>
              <a:t>Centralized analysis</a:t>
            </a:r>
          </a:p>
          <a:p>
            <a:r>
              <a:rPr lang="en-US" dirty="0"/>
              <a:t>Pretty pictures</a:t>
            </a:r>
          </a:p>
          <a:p>
            <a:r>
              <a:rPr lang="en-US" dirty="0"/>
              <a:t>More effective queries at-scale</a:t>
            </a:r>
          </a:p>
        </p:txBody>
      </p:sp>
    </p:spTree>
    <p:extLst>
      <p:ext uri="{BB962C8B-B14F-4D97-AF65-F5344CB8AC3E}">
        <p14:creationId xmlns:p14="http://schemas.microsoft.com/office/powerpoint/2010/main" val="34887149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1CD1F-DFF3-78B5-6A14-2F6087640DFF}"/>
              </a:ext>
            </a:extLst>
          </p:cNvPr>
          <p:cNvSpPr>
            <a:spLocks noGrp="1"/>
          </p:cNvSpPr>
          <p:nvPr>
            <p:ph type="title"/>
          </p:nvPr>
        </p:nvSpPr>
        <p:spPr/>
        <p:txBody>
          <a:bodyPr/>
          <a:lstStyle/>
          <a:p>
            <a:r>
              <a:rPr lang="en-US" dirty="0"/>
              <a:t>Defensive Measures</a:t>
            </a:r>
          </a:p>
        </p:txBody>
      </p:sp>
      <p:sp>
        <p:nvSpPr>
          <p:cNvPr id="4" name="Content Placeholder 3">
            <a:extLst>
              <a:ext uri="{FF2B5EF4-FFF2-40B4-BE49-F238E27FC236}">
                <a16:creationId xmlns:a16="http://schemas.microsoft.com/office/drawing/2014/main" id="{D99DCA02-13FA-0BB0-CC95-E9B88312C427}"/>
              </a:ext>
            </a:extLst>
          </p:cNvPr>
          <p:cNvSpPr>
            <a:spLocks noGrp="1"/>
          </p:cNvSpPr>
          <p:nvPr>
            <p:ph idx="1"/>
          </p:nvPr>
        </p:nvSpPr>
        <p:spPr/>
        <p:txBody>
          <a:bodyPr/>
          <a:lstStyle/>
          <a:p>
            <a:r>
              <a:rPr lang="en-US" dirty="0"/>
              <a:t>Strong Service Account Passwords</a:t>
            </a:r>
          </a:p>
          <a:p>
            <a:r>
              <a:rPr lang="en-US" dirty="0"/>
              <a:t>Kerberos AES Encryption</a:t>
            </a:r>
          </a:p>
          <a:p>
            <a:r>
              <a:rPr lang="en-US" dirty="0"/>
              <a:t>Use Managed Service Accounts (MSAs)</a:t>
            </a:r>
          </a:p>
          <a:p>
            <a:r>
              <a:rPr lang="en-US" dirty="0"/>
              <a:t>Reduce TGS Ticket Lifetime</a:t>
            </a:r>
          </a:p>
        </p:txBody>
      </p:sp>
    </p:spTree>
    <p:extLst>
      <p:ext uri="{BB962C8B-B14F-4D97-AF65-F5344CB8AC3E}">
        <p14:creationId xmlns:p14="http://schemas.microsoft.com/office/powerpoint/2010/main" val="11108746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530D39-8719-6FFD-BF9C-0A3A7E782CE6}"/>
              </a:ext>
            </a:extLst>
          </p:cNvPr>
          <p:cNvSpPr>
            <a:spLocks noGrp="1"/>
          </p:cNvSpPr>
          <p:nvPr>
            <p:ph type="title"/>
          </p:nvPr>
        </p:nvSpPr>
        <p:spPr>
          <a:xfrm>
            <a:off x="762000" y="1097281"/>
            <a:ext cx="10668000" cy="2854518"/>
          </a:xfrm>
        </p:spPr>
        <p:txBody>
          <a:bodyPr vert="horz" lIns="91440" tIns="45720" rIns="91440" bIns="45720" rtlCol="0" anchor="b" anchorCtr="0">
            <a:normAutofit/>
          </a:bodyPr>
          <a:lstStyle/>
          <a:p>
            <a:pPr algn="ctr"/>
            <a:r>
              <a:rPr lang="en-US" sz="8000" dirty="0"/>
              <a:t>Advanced: </a:t>
            </a:r>
            <a:br>
              <a:rPr lang="en-US" sz="8000" dirty="0"/>
            </a:br>
            <a:r>
              <a:rPr lang="en-US" sz="8000" dirty="0" err="1"/>
              <a:t>Kerberoasting</a:t>
            </a:r>
            <a:endParaRPr lang="en-US" sz="8000" dirty="0"/>
          </a:p>
        </p:txBody>
      </p:sp>
      <p:sp>
        <p:nvSpPr>
          <p:cNvPr id="5" name="Text Placeholder 4">
            <a:extLst>
              <a:ext uri="{FF2B5EF4-FFF2-40B4-BE49-F238E27FC236}">
                <a16:creationId xmlns:a16="http://schemas.microsoft.com/office/drawing/2014/main" id="{AD75ED54-411B-3761-C974-2EBC8AA871CE}"/>
              </a:ext>
            </a:extLst>
          </p:cNvPr>
          <p:cNvSpPr>
            <a:spLocks noGrp="1"/>
          </p:cNvSpPr>
          <p:nvPr>
            <p:ph type="body" idx="1"/>
          </p:nvPr>
        </p:nvSpPr>
        <p:spPr>
          <a:xfrm>
            <a:off x="2324429" y="5033960"/>
            <a:ext cx="7543140" cy="1062040"/>
          </a:xfrm>
        </p:spPr>
        <p:txBody>
          <a:bodyPr vert="horz" lIns="91440" tIns="45720" rIns="91440" bIns="45720" rtlCol="0">
            <a:normAutofit/>
          </a:bodyPr>
          <a:lstStyle/>
          <a:p>
            <a:pPr algn="ctr"/>
            <a:endParaRPr lang="en-US" dirty="0">
              <a:solidFill>
                <a:schemeClr val="tx1"/>
              </a:solidFill>
            </a:endParaRPr>
          </a:p>
        </p:txBody>
      </p:sp>
    </p:spTree>
    <p:extLst>
      <p:ext uri="{BB962C8B-B14F-4D97-AF65-F5344CB8AC3E}">
        <p14:creationId xmlns:p14="http://schemas.microsoft.com/office/powerpoint/2010/main" val="35212039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etecting Kerberoasting">
            <a:extLst>
              <a:ext uri="{FF2B5EF4-FFF2-40B4-BE49-F238E27FC236}">
                <a16:creationId xmlns:a16="http://schemas.microsoft.com/office/drawing/2014/main" id="{F8537C24-EA8B-F00D-E589-67E14E8F64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91142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4808A171-6634-4D15-8456-C238A449D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425" y="0"/>
            <a:ext cx="10366310" cy="6697528"/>
          </a:xfrm>
          <a:prstGeom prst="rect">
            <a:avLst/>
          </a:prstGeom>
        </p:spPr>
      </p:pic>
    </p:spTree>
    <p:extLst>
      <p:ext uri="{BB962C8B-B14F-4D97-AF65-F5344CB8AC3E}">
        <p14:creationId xmlns:p14="http://schemas.microsoft.com/office/powerpoint/2010/main" val="26733991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D99E0CC-F7B5-97D6-A871-293609B5C1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508311"/>
            <a:ext cx="4129733" cy="33496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ACA9AD9A-31D5-7F33-7C64-11DE213A07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9733" y="-416560"/>
            <a:ext cx="4061416" cy="413512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A0747DE8-1C05-72D0-CD58-D84ACA36C6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59466" y="3487925"/>
            <a:ext cx="3932534" cy="3370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6437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BCEFA0-8FDF-7FBB-91BE-4F7FE89DEB4E}"/>
              </a:ext>
            </a:extLst>
          </p:cNvPr>
          <p:cNvSpPr>
            <a:spLocks noGrp="1"/>
          </p:cNvSpPr>
          <p:nvPr>
            <p:ph type="title"/>
          </p:nvPr>
        </p:nvSpPr>
        <p:spPr>
          <a:xfrm>
            <a:off x="762000" y="1009650"/>
            <a:ext cx="4400549" cy="1857375"/>
          </a:xfrm>
        </p:spPr>
        <p:txBody>
          <a:bodyPr vert="horz" lIns="91440" tIns="45720" rIns="91440" bIns="45720" rtlCol="0" anchor="b" anchorCtr="0">
            <a:normAutofit/>
          </a:bodyPr>
          <a:lstStyle/>
          <a:p>
            <a:r>
              <a:rPr lang="en-US" sz="4400" kern="1200" dirty="0">
                <a:solidFill>
                  <a:schemeClr val="tx1"/>
                </a:solidFill>
                <a:latin typeface="+mj-lt"/>
                <a:ea typeface="+mj-ea"/>
                <a:cs typeface="+mj-cs"/>
              </a:rPr>
              <a:t>Ryan Chapman</a:t>
            </a:r>
            <a:br>
              <a:rPr lang="en-US" sz="4400" kern="1200" dirty="0">
                <a:solidFill>
                  <a:schemeClr val="tx1"/>
                </a:solidFill>
                <a:latin typeface="+mj-lt"/>
                <a:ea typeface="+mj-ea"/>
                <a:cs typeface="+mj-cs"/>
              </a:rPr>
            </a:br>
            <a:r>
              <a:rPr lang="en-US" sz="4400" kern="1200" dirty="0">
                <a:solidFill>
                  <a:schemeClr val="tx1"/>
                </a:solidFill>
                <a:latin typeface="+mj-lt"/>
                <a:ea typeface="+mj-ea"/>
                <a:cs typeface="+mj-cs"/>
              </a:rPr>
              <a:t>@rj_chap</a:t>
            </a:r>
          </a:p>
        </p:txBody>
      </p:sp>
      <p:pic>
        <p:nvPicPr>
          <p:cNvPr id="6" name="Content Placeholder 5" descr="Two roosters fighting in a room&#10;&#10;Description automatically generated">
            <a:extLst>
              <a:ext uri="{FF2B5EF4-FFF2-40B4-BE49-F238E27FC236}">
                <a16:creationId xmlns:a16="http://schemas.microsoft.com/office/drawing/2014/main" id="{55DE8920-7EF2-63BE-8836-E92C804FBDB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048" r="3050"/>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22" name="Group 21">
            <a:extLst>
              <a:ext uri="{FF2B5EF4-FFF2-40B4-BE49-F238E27FC236}">
                <a16:creationId xmlns:a16="http://schemas.microsoft.com/office/drawing/2014/main" id="{EE5D87AC-5CCC-4E1F-8B25-D3A6053029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23" name="Freeform: Shape 22">
              <a:extLst>
                <a:ext uri="{FF2B5EF4-FFF2-40B4-BE49-F238E27FC236}">
                  <a16:creationId xmlns:a16="http://schemas.microsoft.com/office/drawing/2014/main" id="{6EFC8E10-A01A-44C0-92B4-4837ED6C4B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3329C434-C896-4DBB-9A47-D99A5EE41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 Placeholder 3">
            <a:extLst>
              <a:ext uri="{FF2B5EF4-FFF2-40B4-BE49-F238E27FC236}">
                <a16:creationId xmlns:a16="http://schemas.microsoft.com/office/drawing/2014/main" id="{6F460300-BEF0-ED7B-2F0B-453BA6ED9703}"/>
              </a:ext>
            </a:extLst>
          </p:cNvPr>
          <p:cNvSpPr>
            <a:spLocks noGrp="1"/>
          </p:cNvSpPr>
          <p:nvPr>
            <p:ph type="body" sz="half" idx="2"/>
          </p:nvPr>
        </p:nvSpPr>
        <p:spPr>
          <a:xfrm>
            <a:off x="761999" y="3099796"/>
            <a:ext cx="4990194" cy="3167019"/>
          </a:xfrm>
        </p:spPr>
        <p:txBody>
          <a:bodyPr vert="horz" lIns="91440" tIns="45720" rIns="91440" bIns="45720" rtlCol="0" anchor="t">
            <a:normAutofit lnSpcReduction="10000"/>
          </a:bodyPr>
          <a:lstStyle/>
          <a:p>
            <a:r>
              <a:rPr lang="en-US" dirty="0"/>
              <a:t>While playing in an abandoned chicken processing factory as a child in Chile, Ryan very stereotypically fell into a vat of chemicals that forever changed him. Turning the ultimate set of lemons into lemonade, if lemonade was a cybernetically enhanced humanoid chicken, the doctors were able to enable him to have somewhat normal function by grafting his body with machines.  Now known as the undefeated Mac Diablo in central America. He has carved out a stable life fighting in high stakes cockfighting games by day, and leveraging his enhanced connection to machines to hunt down cyber criminals by night.</a:t>
            </a:r>
          </a:p>
        </p:txBody>
      </p:sp>
    </p:spTree>
    <p:extLst>
      <p:ext uri="{BB962C8B-B14F-4D97-AF65-F5344CB8AC3E}">
        <p14:creationId xmlns:p14="http://schemas.microsoft.com/office/powerpoint/2010/main" val="2379483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588D7E5-D16D-46A5-95CF-A4EE943D8C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0B55DB-7489-EB49-D1CC-2404625CD021}"/>
              </a:ext>
            </a:extLst>
          </p:cNvPr>
          <p:cNvSpPr>
            <a:spLocks noGrp="1"/>
          </p:cNvSpPr>
          <p:nvPr>
            <p:ph type="ctrTitle"/>
          </p:nvPr>
        </p:nvSpPr>
        <p:spPr>
          <a:xfrm>
            <a:off x="5526156" y="1163595"/>
            <a:ext cx="5903843" cy="3052706"/>
          </a:xfrm>
        </p:spPr>
        <p:txBody>
          <a:bodyPr>
            <a:normAutofit/>
          </a:bodyPr>
          <a:lstStyle/>
          <a:p>
            <a:pPr algn="l"/>
            <a:r>
              <a:rPr lang="en-US" sz="8000"/>
              <a:t>Active Directory</a:t>
            </a:r>
          </a:p>
        </p:txBody>
      </p:sp>
      <p:sp>
        <p:nvSpPr>
          <p:cNvPr id="3" name="Subtitle 2">
            <a:extLst>
              <a:ext uri="{FF2B5EF4-FFF2-40B4-BE49-F238E27FC236}">
                <a16:creationId xmlns:a16="http://schemas.microsoft.com/office/drawing/2014/main" id="{D6611BC7-260F-B99D-6FED-5E255FA2EBF2}"/>
              </a:ext>
            </a:extLst>
          </p:cNvPr>
          <p:cNvSpPr>
            <a:spLocks noGrp="1"/>
          </p:cNvSpPr>
          <p:nvPr>
            <p:ph type="subTitle" idx="1"/>
          </p:nvPr>
        </p:nvSpPr>
        <p:spPr>
          <a:xfrm>
            <a:off x="5526154" y="4516340"/>
            <a:ext cx="5903843" cy="1279621"/>
          </a:xfrm>
        </p:spPr>
        <p:txBody>
          <a:bodyPr>
            <a:normAutofit/>
          </a:bodyPr>
          <a:lstStyle/>
          <a:p>
            <a:pPr algn="l"/>
            <a:r>
              <a:rPr lang="en-US" dirty="0"/>
              <a:t>Post Exploitation Tradecraft</a:t>
            </a:r>
            <a:endParaRPr lang="en-US"/>
          </a:p>
        </p:txBody>
      </p:sp>
      <p:sp>
        <p:nvSpPr>
          <p:cNvPr id="10" name="Freeform: Shape 9">
            <a:extLst>
              <a:ext uri="{FF2B5EF4-FFF2-40B4-BE49-F238E27FC236}">
                <a16:creationId xmlns:a16="http://schemas.microsoft.com/office/drawing/2014/main" id="{6E8FF1DD-6B6A-4F7A-9F2D-6BC47F56A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6D8FBD0B-C1AF-4B85-811D-11036103CE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13" name="Freeform: Shape 12">
              <a:extLst>
                <a:ext uri="{FF2B5EF4-FFF2-40B4-BE49-F238E27FC236}">
                  <a16:creationId xmlns:a16="http://schemas.microsoft.com/office/drawing/2014/main" id="{DFCB050E-8FF3-45FF-8B6A-43E59C1AC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9F5DD5B-248C-4A3C-B1F9-DDEF532715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829078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D43B9-7558-7279-33B6-6D0166DF8A48}"/>
              </a:ext>
            </a:extLst>
          </p:cNvPr>
          <p:cNvSpPr>
            <a:spLocks noGrp="1"/>
          </p:cNvSpPr>
          <p:nvPr>
            <p:ph type="title"/>
          </p:nvPr>
        </p:nvSpPr>
        <p:spPr/>
        <p:txBody>
          <a:bodyPr/>
          <a:lstStyle/>
          <a:p>
            <a:r>
              <a:rPr lang="en-US" dirty="0"/>
              <a:t>Attack Flow</a:t>
            </a:r>
          </a:p>
        </p:txBody>
      </p:sp>
      <p:sp>
        <p:nvSpPr>
          <p:cNvPr id="3" name="Content Placeholder 2">
            <a:extLst>
              <a:ext uri="{FF2B5EF4-FFF2-40B4-BE49-F238E27FC236}">
                <a16:creationId xmlns:a16="http://schemas.microsoft.com/office/drawing/2014/main" id="{84E41ABC-44A8-DD1B-7992-09947F65FE46}"/>
              </a:ext>
            </a:extLst>
          </p:cNvPr>
          <p:cNvSpPr>
            <a:spLocks noGrp="1"/>
          </p:cNvSpPr>
          <p:nvPr>
            <p:ph idx="1"/>
          </p:nvPr>
        </p:nvSpPr>
        <p:spPr/>
        <p:txBody>
          <a:bodyPr/>
          <a:lstStyle/>
          <a:p>
            <a:r>
              <a:rPr lang="en-US" dirty="0"/>
              <a:t>Common Threat Actor Techniques</a:t>
            </a:r>
          </a:p>
          <a:p>
            <a:pPr lvl="1"/>
            <a:r>
              <a:rPr lang="en-US" dirty="0"/>
              <a:t>Ransomware Actors</a:t>
            </a:r>
          </a:p>
          <a:p>
            <a:r>
              <a:rPr lang="en-US" dirty="0"/>
              <a:t>Detections for Common Techniques</a:t>
            </a:r>
          </a:p>
          <a:p>
            <a:pPr lvl="1"/>
            <a:r>
              <a:rPr lang="en-US" dirty="0"/>
              <a:t>Mitigations</a:t>
            </a:r>
          </a:p>
          <a:p>
            <a:r>
              <a:rPr lang="en-US" dirty="0"/>
              <a:t>Advanced Techniques and Defense Evasion</a:t>
            </a:r>
          </a:p>
          <a:p>
            <a:pPr lvl="1"/>
            <a:r>
              <a:rPr lang="en-US" dirty="0"/>
              <a:t>More Advanced techniques</a:t>
            </a:r>
          </a:p>
        </p:txBody>
      </p:sp>
    </p:spTree>
    <p:extLst>
      <p:ext uri="{BB962C8B-B14F-4D97-AF65-F5344CB8AC3E}">
        <p14:creationId xmlns:p14="http://schemas.microsoft.com/office/powerpoint/2010/main" val="3284035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18F0A-2C99-B19A-B78D-583221CFA35A}"/>
              </a:ext>
            </a:extLst>
          </p:cNvPr>
          <p:cNvSpPr>
            <a:spLocks noGrp="1"/>
          </p:cNvSpPr>
          <p:nvPr>
            <p:ph type="title"/>
          </p:nvPr>
        </p:nvSpPr>
        <p:spPr>
          <a:xfrm>
            <a:off x="815436" y="246323"/>
            <a:ext cx="6096000" cy="2747962"/>
          </a:xfrm>
        </p:spPr>
        <p:txBody>
          <a:bodyPr vert="horz" lIns="91440" tIns="45720" rIns="91440" bIns="45720" rtlCol="0" anchor="b" anchorCtr="0">
            <a:normAutofit/>
          </a:bodyPr>
          <a:lstStyle/>
          <a:p>
            <a:r>
              <a:rPr lang="en-US" sz="3200" dirty="0"/>
              <a:t>Account Required: </a:t>
            </a:r>
            <a:r>
              <a:rPr lang="en-US" sz="3200" dirty="0">
                <a:hlinkClick r:id="rId2"/>
              </a:rPr>
              <a:t>www.pluralsight.com/free</a:t>
            </a:r>
            <a:br>
              <a:rPr lang="en-US" sz="3200" dirty="0"/>
            </a:br>
            <a:r>
              <a:rPr lang="en-US" sz="3200" dirty="0"/>
              <a:t>(no cc required)</a:t>
            </a:r>
            <a:br>
              <a:rPr lang="en-US" sz="3200" dirty="0"/>
            </a:br>
            <a:endParaRPr lang="en-US" sz="3200" dirty="0"/>
          </a:p>
        </p:txBody>
      </p:sp>
      <p:pic>
        <p:nvPicPr>
          <p:cNvPr id="4" name="Picture 3">
            <a:extLst>
              <a:ext uri="{FF2B5EF4-FFF2-40B4-BE49-F238E27FC236}">
                <a16:creationId xmlns:a16="http://schemas.microsoft.com/office/drawing/2014/main" id="{027633DD-86A8-B130-5445-A1FD2CFF97F2}"/>
              </a:ext>
            </a:extLst>
          </p:cNvPr>
          <p:cNvPicPr>
            <a:picLocks noChangeAspect="1"/>
          </p:cNvPicPr>
          <p:nvPr/>
        </p:nvPicPr>
        <p:blipFill>
          <a:blip r:embed="rId3"/>
          <a:stretch>
            <a:fillRect/>
          </a:stretch>
        </p:blipFill>
        <p:spPr>
          <a:xfrm>
            <a:off x="6669356" y="948449"/>
            <a:ext cx="4352925" cy="1099113"/>
          </a:xfrm>
          <a:prstGeom prst="rect">
            <a:avLst/>
          </a:prstGeom>
        </p:spPr>
      </p:pic>
      <p:pic>
        <p:nvPicPr>
          <p:cNvPr id="5" name="Picture 4">
            <a:extLst>
              <a:ext uri="{FF2B5EF4-FFF2-40B4-BE49-F238E27FC236}">
                <a16:creationId xmlns:a16="http://schemas.microsoft.com/office/drawing/2014/main" id="{DAA04F8F-DAB5-A70D-BC38-A0F96654D070}"/>
              </a:ext>
            </a:extLst>
          </p:cNvPr>
          <p:cNvPicPr>
            <a:picLocks noChangeAspect="1"/>
          </p:cNvPicPr>
          <p:nvPr/>
        </p:nvPicPr>
        <p:blipFill>
          <a:blip r:embed="rId4"/>
          <a:stretch>
            <a:fillRect/>
          </a:stretch>
        </p:blipFill>
        <p:spPr>
          <a:xfrm>
            <a:off x="6149436" y="2477749"/>
            <a:ext cx="5624047" cy="3025402"/>
          </a:xfrm>
          <a:prstGeom prst="rect">
            <a:avLst/>
          </a:prstGeom>
        </p:spPr>
      </p:pic>
      <p:sp>
        <p:nvSpPr>
          <p:cNvPr id="6" name="Title 1">
            <a:extLst>
              <a:ext uri="{FF2B5EF4-FFF2-40B4-BE49-F238E27FC236}">
                <a16:creationId xmlns:a16="http://schemas.microsoft.com/office/drawing/2014/main" id="{8617E541-F882-6E3D-6069-8F65AC0C65A9}"/>
              </a:ext>
            </a:extLst>
          </p:cNvPr>
          <p:cNvSpPr txBox="1">
            <a:spLocks/>
          </p:cNvSpPr>
          <p:nvPr/>
        </p:nvSpPr>
        <p:spPr>
          <a:xfrm>
            <a:off x="815436" y="2270544"/>
            <a:ext cx="5280564" cy="2747962"/>
          </a:xfrm>
          <a:prstGeom prst="rect">
            <a:avLst/>
          </a:prstGeom>
        </p:spPr>
        <p:txBody>
          <a:bodyPr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Then, login and start the lab!</a:t>
            </a:r>
            <a:br>
              <a:rPr lang="en-US" sz="3200" dirty="0"/>
            </a:br>
            <a:endParaRPr lang="en-US" sz="3200" dirty="0"/>
          </a:p>
        </p:txBody>
      </p:sp>
      <p:sp>
        <p:nvSpPr>
          <p:cNvPr id="3" name="TextBox 2">
            <a:extLst>
              <a:ext uri="{FF2B5EF4-FFF2-40B4-BE49-F238E27FC236}">
                <a16:creationId xmlns:a16="http://schemas.microsoft.com/office/drawing/2014/main" id="{E70B2881-54BD-23C5-18C7-D061A6300E2B}"/>
              </a:ext>
            </a:extLst>
          </p:cNvPr>
          <p:cNvSpPr txBox="1"/>
          <p:nvPr/>
        </p:nvSpPr>
        <p:spPr>
          <a:xfrm>
            <a:off x="727788" y="5113176"/>
            <a:ext cx="3928188" cy="369332"/>
          </a:xfrm>
          <a:prstGeom prst="rect">
            <a:avLst/>
          </a:prstGeom>
          <a:noFill/>
        </p:spPr>
        <p:txBody>
          <a:bodyPr wrap="square" rtlCol="0">
            <a:spAutoFit/>
          </a:bodyPr>
          <a:lstStyle/>
          <a:p>
            <a:r>
              <a:rPr lang="en-US" b="1" dirty="0"/>
              <a:t>www.discord.gg/darkkittens</a:t>
            </a:r>
          </a:p>
        </p:txBody>
      </p:sp>
      <p:sp>
        <p:nvSpPr>
          <p:cNvPr id="7" name="TextBox 6">
            <a:extLst>
              <a:ext uri="{FF2B5EF4-FFF2-40B4-BE49-F238E27FC236}">
                <a16:creationId xmlns:a16="http://schemas.microsoft.com/office/drawing/2014/main" id="{3C9E9677-D731-ABBF-A345-110A13D61439}"/>
              </a:ext>
            </a:extLst>
          </p:cNvPr>
          <p:cNvSpPr txBox="1"/>
          <p:nvPr/>
        </p:nvSpPr>
        <p:spPr>
          <a:xfrm>
            <a:off x="815436" y="5577178"/>
            <a:ext cx="3928188" cy="369332"/>
          </a:xfrm>
          <a:prstGeom prst="rect">
            <a:avLst/>
          </a:prstGeom>
          <a:noFill/>
        </p:spPr>
        <p:txBody>
          <a:bodyPr wrap="square" rtlCol="0">
            <a:spAutoFit/>
          </a:bodyPr>
          <a:lstStyle/>
          <a:p>
            <a:r>
              <a:rPr lang="en-US" b="1"/>
              <a:t>#Defcon31-active-directory</a:t>
            </a:r>
            <a:endParaRPr lang="en-US" b="1" dirty="0"/>
          </a:p>
        </p:txBody>
      </p:sp>
    </p:spTree>
    <p:extLst>
      <p:ext uri="{BB962C8B-B14F-4D97-AF65-F5344CB8AC3E}">
        <p14:creationId xmlns:p14="http://schemas.microsoft.com/office/powerpoint/2010/main" val="187425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8BCC3-78ED-B6B6-5D95-CFC3C50D41B9}"/>
              </a:ext>
            </a:extLst>
          </p:cNvPr>
          <p:cNvSpPr>
            <a:spLocks noGrp="1"/>
          </p:cNvSpPr>
          <p:nvPr>
            <p:ph type="title"/>
          </p:nvPr>
        </p:nvSpPr>
        <p:spPr/>
        <p:txBody>
          <a:bodyPr/>
          <a:lstStyle/>
          <a:p>
            <a:r>
              <a:rPr lang="en-US" dirty="0"/>
              <a:t>Active Directory Sandbox</a:t>
            </a:r>
          </a:p>
        </p:txBody>
      </p:sp>
      <p:sp>
        <p:nvSpPr>
          <p:cNvPr id="3" name="Text Placeholder 2">
            <a:extLst>
              <a:ext uri="{FF2B5EF4-FFF2-40B4-BE49-F238E27FC236}">
                <a16:creationId xmlns:a16="http://schemas.microsoft.com/office/drawing/2014/main" id="{E3E55F55-6976-D035-652D-B1D06BD3D26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371257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4808A171-6634-4D15-8456-C238A449D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7885" y="701623"/>
            <a:ext cx="8656230" cy="5592669"/>
          </a:xfrm>
          <a:prstGeom prst="rect">
            <a:avLst/>
          </a:prstGeom>
        </p:spPr>
      </p:pic>
    </p:spTree>
    <p:extLst>
      <p:ext uri="{BB962C8B-B14F-4D97-AF65-F5344CB8AC3E}">
        <p14:creationId xmlns:p14="http://schemas.microsoft.com/office/powerpoint/2010/main" val="1981240517"/>
      </p:ext>
    </p:extLst>
  </p:cSld>
  <p:clrMapOvr>
    <a:masterClrMapping/>
  </p:clrMapOvr>
</p:sld>
</file>

<file path=ppt/theme/theme1.xml><?xml version="1.0" encoding="utf-8"?>
<a:theme xmlns:a="http://schemas.openxmlformats.org/drawingml/2006/main" name="TornVTI">
  <a:themeElements>
    <a:clrScheme name="AnalogousFromLightSeedRightStep">
      <a:dk1>
        <a:srgbClr val="000000"/>
      </a:dk1>
      <a:lt1>
        <a:srgbClr val="FFFFFF"/>
      </a:lt1>
      <a:dk2>
        <a:srgbClr val="3E3423"/>
      </a:dk2>
      <a:lt2>
        <a:srgbClr val="E2E7E8"/>
      </a:lt2>
      <a:accent1>
        <a:srgbClr val="C49791"/>
      </a:accent1>
      <a:accent2>
        <a:srgbClr val="BA9E7F"/>
      </a:accent2>
      <a:accent3>
        <a:srgbClr val="A7A57F"/>
      </a:accent3>
      <a:accent4>
        <a:srgbClr val="97AB75"/>
      </a:accent4>
      <a:accent5>
        <a:srgbClr val="8CAD83"/>
      </a:accent5>
      <a:accent6>
        <a:srgbClr val="78AF82"/>
      </a:accent6>
      <a:hlink>
        <a:srgbClr val="598C92"/>
      </a:hlink>
      <a:folHlink>
        <a:srgbClr val="7F7F7F"/>
      </a:folHlink>
    </a:clrScheme>
    <a:fontScheme name="Torn">
      <a:majorFont>
        <a:latin typeface="Verdana Pro Cond SemiBold"/>
        <a:ea typeface=""/>
        <a:cs typeface=""/>
      </a:majorFont>
      <a:minorFont>
        <a:latin typeface="Verdana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docProps/app.xml><?xml version="1.0" encoding="utf-8"?>
<Properties xmlns="http://schemas.openxmlformats.org/officeDocument/2006/extended-properties" xmlns:vt="http://schemas.openxmlformats.org/officeDocument/2006/docPropsVTypes">
  <TotalTime>278</TotalTime>
  <Words>637</Words>
  <Application>Microsoft Office PowerPoint</Application>
  <PresentationFormat>Widescreen</PresentationFormat>
  <Paragraphs>100</Paragraphs>
  <Slides>36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Gotham Book</vt:lpstr>
      <vt:lpstr>Gotham Medium</vt:lpstr>
      <vt:lpstr>Verdana Pro</vt:lpstr>
      <vt:lpstr>Verdana Pro Cond SemiBold</vt:lpstr>
      <vt:lpstr>TornVTI</vt:lpstr>
      <vt:lpstr>Active Directory: The good, The bad, and the lolWUT?</vt:lpstr>
      <vt:lpstr>Aaron Rosenmund @arosenmund</vt:lpstr>
      <vt:lpstr>Brandon DeVault @DeVaultsecurity</vt:lpstr>
      <vt:lpstr>Ryan Chapman @rj_chap</vt:lpstr>
      <vt:lpstr>Active Directory</vt:lpstr>
      <vt:lpstr>Attack Flow</vt:lpstr>
      <vt:lpstr>Account Required: www.pluralsight.com/free (no cc required) </vt:lpstr>
      <vt:lpstr>Active Directory Sandbox</vt:lpstr>
      <vt:lpstr>PowerPoint Presentation</vt:lpstr>
      <vt:lpstr>PowerPoint Presentation</vt:lpstr>
      <vt:lpstr>Credential Grabbing</vt:lpstr>
      <vt:lpstr>Detection:  Cred Grabbing</vt:lpstr>
      <vt:lpstr>Data Sources</vt:lpstr>
      <vt:lpstr>The Approach</vt:lpstr>
      <vt:lpstr>PowerPoint Presentation</vt:lpstr>
      <vt:lpstr>Additional Notes – File System Analysis</vt:lpstr>
      <vt:lpstr>Defensive Measures</vt:lpstr>
      <vt:lpstr>Advanced:  Credential Grabbing</vt:lpstr>
      <vt:lpstr>PowerPoint Presentation</vt:lpstr>
      <vt:lpstr>Enumeration</vt:lpstr>
      <vt:lpstr>Detection:  Enumeration</vt:lpstr>
      <vt:lpstr>Data Sources</vt:lpstr>
      <vt:lpstr>What are IOCs?</vt:lpstr>
      <vt:lpstr>PowerPoint Presentation</vt:lpstr>
      <vt:lpstr>Defensive Measures</vt:lpstr>
      <vt:lpstr>Advanced:  Enumeration</vt:lpstr>
      <vt:lpstr>PowerPoint Presentation</vt:lpstr>
      <vt:lpstr>Kerberoasting</vt:lpstr>
      <vt:lpstr>Detection:  Kerberoasting</vt:lpstr>
      <vt:lpstr>Data Sources</vt:lpstr>
      <vt:lpstr>Elasticsearch / SIEM</vt:lpstr>
      <vt:lpstr>Defensive Measures</vt:lpstr>
      <vt:lpstr>Advanced:  Kerberoasting</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Active Directory: The good, The bad, and the lolWUT?</dc:title>
  <dc:creator>Aaron Rosenmund</dc:creator>
  <cp:lastModifiedBy>Aaron Rosenmund</cp:lastModifiedBy>
  <cp:revision>3</cp:revision>
  <dcterms:created xsi:type="dcterms:W3CDTF">2023-08-08T04:08:21Z</dcterms:created>
  <dcterms:modified xsi:type="dcterms:W3CDTF">2023-08-12T15:53:32Z</dcterms:modified>
</cp:coreProperties>
</file>

<file path=docProps/thumbnail.jpeg>
</file>